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45"/>
  </p:notesMasterIdLst>
  <p:handoutMasterIdLst>
    <p:handoutMasterId r:id="rId46"/>
  </p:handoutMasterIdLst>
  <p:sldIdLst>
    <p:sldId id="21846" r:id="rId3"/>
    <p:sldId id="21877" r:id="rId4"/>
    <p:sldId id="21903" r:id="rId5"/>
    <p:sldId id="21904" r:id="rId6"/>
    <p:sldId id="21948" r:id="rId7"/>
    <p:sldId id="21944" r:id="rId8"/>
    <p:sldId id="21946" r:id="rId9"/>
    <p:sldId id="21950" r:id="rId10"/>
    <p:sldId id="21923" r:id="rId11"/>
    <p:sldId id="21951" r:id="rId12"/>
    <p:sldId id="21931" r:id="rId13"/>
    <p:sldId id="21924" r:id="rId14"/>
    <p:sldId id="21930" r:id="rId15"/>
    <p:sldId id="21952" r:id="rId16"/>
    <p:sldId id="21942" r:id="rId17"/>
    <p:sldId id="21953" r:id="rId18"/>
    <p:sldId id="21960" r:id="rId19"/>
    <p:sldId id="21954" r:id="rId20"/>
    <p:sldId id="21958" r:id="rId21"/>
    <p:sldId id="21956" r:id="rId22"/>
    <p:sldId id="21955" r:id="rId23"/>
    <p:sldId id="21959" r:id="rId24"/>
    <p:sldId id="21949" r:id="rId25"/>
    <p:sldId id="21962" r:id="rId26"/>
    <p:sldId id="21925" r:id="rId27"/>
    <p:sldId id="21929" r:id="rId28"/>
    <p:sldId id="21963" r:id="rId29"/>
    <p:sldId id="21964" r:id="rId30"/>
    <p:sldId id="21856" r:id="rId31"/>
    <p:sldId id="21857" r:id="rId32"/>
    <p:sldId id="21854" r:id="rId33"/>
    <p:sldId id="21868" r:id="rId34"/>
    <p:sldId id="21858" r:id="rId35"/>
    <p:sldId id="21871" r:id="rId36"/>
    <p:sldId id="21872" r:id="rId37"/>
    <p:sldId id="21873" r:id="rId38"/>
    <p:sldId id="21874" r:id="rId39"/>
    <p:sldId id="21869" r:id="rId40"/>
    <p:sldId id="21862" r:id="rId41"/>
    <p:sldId id="21889" r:id="rId42"/>
    <p:sldId id="21887" r:id="rId43"/>
    <p:sldId id="21890" r:id="rId44"/>
  </p:sldIdLst>
  <p:sldSz cx="12192000" cy="6858000"/>
  <p:notesSz cx="7315200" cy="12344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Alfredo Quezada Verdugo" initials="AAQV" lastIdx="1" clrIdx="0">
    <p:extLst>
      <p:ext uri="{19B8F6BF-5375-455C-9EA6-DF929625EA0E}">
        <p15:presenceInfo xmlns:p15="http://schemas.microsoft.com/office/powerpoint/2012/main" userId="S::alejandro.quezada@coopeuch.cl::8062e206-d9f2-43af-b6db-f30d7e1744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5050"/>
    <a:srgbClr val="F42635"/>
    <a:srgbClr val="DC3444"/>
    <a:srgbClr val="000000"/>
    <a:srgbClr val="FF9999"/>
    <a:srgbClr val="FF0000"/>
    <a:srgbClr val="9BEEF7"/>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6AC6F-B749-4965-B294-5270EFB85D51}" v="588" dt="2024-03-21T18:03:51.61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3792" autoAdjust="0"/>
  </p:normalViewPr>
  <p:slideViewPr>
    <p:cSldViewPr snapToGrid="0">
      <p:cViewPr varScale="1">
        <p:scale>
          <a:sx n="67" d="100"/>
          <a:sy n="67" d="100"/>
        </p:scale>
        <p:origin x="580" y="36"/>
      </p:cViewPr>
      <p:guideLst>
        <p:guide orient="horz" pos="2160"/>
        <p:guide pos="3840"/>
      </p:guideLst>
    </p:cSldViewPr>
  </p:slideViewPr>
  <p:notesTextViewPr>
    <p:cViewPr>
      <p:scale>
        <a:sx n="3" d="2"/>
        <a:sy n="3" d="2"/>
      </p:scale>
      <p:origin x="0" y="0"/>
    </p:cViewPr>
  </p:notesTextViewPr>
  <p:sorterViewPr>
    <p:cViewPr>
      <p:scale>
        <a:sx n="100" d="100"/>
        <a:sy n="100" d="100"/>
      </p:scale>
      <p:origin x="0" y="-3240"/>
    </p:cViewPr>
  </p:sorterViewPr>
  <p:notesViewPr>
    <p:cSldViewPr snapToGrid="0">
      <p:cViewPr varScale="1">
        <p:scale>
          <a:sx n="67" d="100"/>
          <a:sy n="67" d="100"/>
        </p:scale>
        <p:origin x="274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David Valenzuela Tapia" userId="a8875a46-569e-4917-ae51-07b65ef3509f" providerId="ADAL" clId="{D246AC6F-B749-4965-B294-5270EFB85D51}"/>
    <pc:docChg chg="undo custSel addSld delSld modSld sldOrd">
      <pc:chgData name="Sebastian David Valenzuela Tapia" userId="a8875a46-569e-4917-ae51-07b65ef3509f" providerId="ADAL" clId="{D246AC6F-B749-4965-B294-5270EFB85D51}" dt="2024-03-21T18:04:38.351" v="4234" actId="1076"/>
      <pc:docMkLst>
        <pc:docMk/>
      </pc:docMkLst>
      <pc:sldChg chg="del">
        <pc:chgData name="Sebastian David Valenzuela Tapia" userId="a8875a46-569e-4917-ae51-07b65ef3509f" providerId="ADAL" clId="{D246AC6F-B749-4965-B294-5270EFB85D51}" dt="2024-03-20T18:07:29.134" v="1466" actId="2696"/>
        <pc:sldMkLst>
          <pc:docMk/>
          <pc:sldMk cId="2454887774" sldId="21823"/>
        </pc:sldMkLst>
      </pc:sldChg>
      <pc:sldChg chg="del">
        <pc:chgData name="Sebastian David Valenzuela Tapia" userId="a8875a46-569e-4917-ae51-07b65ef3509f" providerId="ADAL" clId="{D246AC6F-B749-4965-B294-5270EFB85D51}" dt="2024-03-20T18:07:29.134" v="1466" actId="2696"/>
        <pc:sldMkLst>
          <pc:docMk/>
          <pc:sldMk cId="3298703767" sldId="21839"/>
        </pc:sldMkLst>
      </pc:sldChg>
      <pc:sldChg chg="del">
        <pc:chgData name="Sebastian David Valenzuela Tapia" userId="a8875a46-569e-4917-ae51-07b65ef3509f" providerId="ADAL" clId="{D246AC6F-B749-4965-B294-5270EFB85D51}" dt="2024-03-20T18:07:29.134" v="1466" actId="2696"/>
        <pc:sldMkLst>
          <pc:docMk/>
          <pc:sldMk cId="182414881" sldId="21840"/>
        </pc:sldMkLst>
      </pc:sldChg>
      <pc:sldChg chg="del">
        <pc:chgData name="Sebastian David Valenzuela Tapia" userId="a8875a46-569e-4917-ae51-07b65ef3509f" providerId="ADAL" clId="{D246AC6F-B749-4965-B294-5270EFB85D51}" dt="2024-03-20T18:07:29.134" v="1466" actId="2696"/>
        <pc:sldMkLst>
          <pc:docMk/>
          <pc:sldMk cId="2973089704" sldId="21841"/>
        </pc:sldMkLst>
      </pc:sldChg>
      <pc:sldChg chg="del">
        <pc:chgData name="Sebastian David Valenzuela Tapia" userId="a8875a46-569e-4917-ae51-07b65ef3509f" providerId="ADAL" clId="{D246AC6F-B749-4965-B294-5270EFB85D51}" dt="2024-03-20T18:07:29.134" v="1466" actId="2696"/>
        <pc:sldMkLst>
          <pc:docMk/>
          <pc:sldMk cId="1980638301" sldId="21843"/>
        </pc:sldMkLst>
      </pc:sldChg>
      <pc:sldChg chg="del">
        <pc:chgData name="Sebastian David Valenzuela Tapia" userId="a8875a46-569e-4917-ae51-07b65ef3509f" providerId="ADAL" clId="{D246AC6F-B749-4965-B294-5270EFB85D51}" dt="2024-03-20T18:07:29.134" v="1466" actId="2696"/>
        <pc:sldMkLst>
          <pc:docMk/>
          <pc:sldMk cId="3467739959" sldId="21844"/>
        </pc:sldMkLst>
      </pc:sldChg>
      <pc:sldChg chg="del">
        <pc:chgData name="Sebastian David Valenzuela Tapia" userId="a8875a46-569e-4917-ae51-07b65ef3509f" providerId="ADAL" clId="{D246AC6F-B749-4965-B294-5270EFB85D51}" dt="2024-03-20T18:07:29.134" v="1466" actId="2696"/>
        <pc:sldMkLst>
          <pc:docMk/>
          <pc:sldMk cId="3226367202" sldId="21848"/>
        </pc:sldMkLst>
      </pc:sldChg>
      <pc:sldChg chg="del">
        <pc:chgData name="Sebastian David Valenzuela Tapia" userId="a8875a46-569e-4917-ae51-07b65ef3509f" providerId="ADAL" clId="{D246AC6F-B749-4965-B294-5270EFB85D51}" dt="2024-03-20T18:07:29.134" v="1466" actId="2696"/>
        <pc:sldMkLst>
          <pc:docMk/>
          <pc:sldMk cId="3622229967" sldId="21849"/>
        </pc:sldMkLst>
      </pc:sldChg>
      <pc:sldChg chg="del">
        <pc:chgData name="Sebastian David Valenzuela Tapia" userId="a8875a46-569e-4917-ae51-07b65ef3509f" providerId="ADAL" clId="{D246AC6F-B749-4965-B294-5270EFB85D51}" dt="2024-03-20T18:07:29.134" v="1466" actId="2696"/>
        <pc:sldMkLst>
          <pc:docMk/>
          <pc:sldMk cId="2047611893" sldId="21850"/>
        </pc:sldMkLst>
      </pc:sldChg>
      <pc:sldChg chg="del">
        <pc:chgData name="Sebastian David Valenzuela Tapia" userId="a8875a46-569e-4917-ae51-07b65ef3509f" providerId="ADAL" clId="{D246AC6F-B749-4965-B294-5270EFB85D51}" dt="2024-03-20T18:07:29.134" v="1466" actId="2696"/>
        <pc:sldMkLst>
          <pc:docMk/>
          <pc:sldMk cId="535037364" sldId="21851"/>
        </pc:sldMkLst>
      </pc:sldChg>
      <pc:sldChg chg="del">
        <pc:chgData name="Sebastian David Valenzuela Tapia" userId="a8875a46-569e-4917-ae51-07b65ef3509f" providerId="ADAL" clId="{D246AC6F-B749-4965-B294-5270EFB85D51}" dt="2024-03-20T18:07:29.134" v="1466" actId="2696"/>
        <pc:sldMkLst>
          <pc:docMk/>
          <pc:sldMk cId="3623724967" sldId="21852"/>
        </pc:sldMkLst>
      </pc:sldChg>
      <pc:sldChg chg="del">
        <pc:chgData name="Sebastian David Valenzuela Tapia" userId="a8875a46-569e-4917-ae51-07b65ef3509f" providerId="ADAL" clId="{D246AC6F-B749-4965-B294-5270EFB85D51}" dt="2024-03-20T18:07:29.134" v="1466" actId="2696"/>
        <pc:sldMkLst>
          <pc:docMk/>
          <pc:sldMk cId="2276647453" sldId="21853"/>
        </pc:sldMkLst>
      </pc:sldChg>
      <pc:sldChg chg="del">
        <pc:chgData name="Sebastian David Valenzuela Tapia" userId="a8875a46-569e-4917-ae51-07b65ef3509f" providerId="ADAL" clId="{D246AC6F-B749-4965-B294-5270EFB85D51}" dt="2024-03-20T18:07:29.134" v="1466" actId="2696"/>
        <pc:sldMkLst>
          <pc:docMk/>
          <pc:sldMk cId="1260703782" sldId="21854"/>
        </pc:sldMkLst>
      </pc:sldChg>
      <pc:sldChg chg="del">
        <pc:chgData name="Sebastian David Valenzuela Tapia" userId="a8875a46-569e-4917-ae51-07b65ef3509f" providerId="ADAL" clId="{D246AC6F-B749-4965-B294-5270EFB85D51}" dt="2024-03-20T18:07:29.134" v="1466" actId="2696"/>
        <pc:sldMkLst>
          <pc:docMk/>
          <pc:sldMk cId="705790742" sldId="21856"/>
        </pc:sldMkLst>
      </pc:sldChg>
      <pc:sldChg chg="del">
        <pc:chgData name="Sebastian David Valenzuela Tapia" userId="a8875a46-569e-4917-ae51-07b65ef3509f" providerId="ADAL" clId="{D246AC6F-B749-4965-B294-5270EFB85D51}" dt="2024-03-20T18:07:29.134" v="1466" actId="2696"/>
        <pc:sldMkLst>
          <pc:docMk/>
          <pc:sldMk cId="3271668066" sldId="21857"/>
        </pc:sldMkLst>
      </pc:sldChg>
      <pc:sldChg chg="del">
        <pc:chgData name="Sebastian David Valenzuela Tapia" userId="a8875a46-569e-4917-ae51-07b65ef3509f" providerId="ADAL" clId="{D246AC6F-B749-4965-B294-5270EFB85D51}" dt="2024-03-20T18:07:29.134" v="1466" actId="2696"/>
        <pc:sldMkLst>
          <pc:docMk/>
          <pc:sldMk cId="4280960687" sldId="21858"/>
        </pc:sldMkLst>
      </pc:sldChg>
      <pc:sldChg chg="del">
        <pc:chgData name="Sebastian David Valenzuela Tapia" userId="a8875a46-569e-4917-ae51-07b65ef3509f" providerId="ADAL" clId="{D246AC6F-B749-4965-B294-5270EFB85D51}" dt="2024-03-20T18:07:29.134" v="1466" actId="2696"/>
        <pc:sldMkLst>
          <pc:docMk/>
          <pc:sldMk cId="1034445524" sldId="21859"/>
        </pc:sldMkLst>
      </pc:sldChg>
      <pc:sldChg chg="del">
        <pc:chgData name="Sebastian David Valenzuela Tapia" userId="a8875a46-569e-4917-ae51-07b65ef3509f" providerId="ADAL" clId="{D246AC6F-B749-4965-B294-5270EFB85D51}" dt="2024-03-20T18:07:29.134" v="1466" actId="2696"/>
        <pc:sldMkLst>
          <pc:docMk/>
          <pc:sldMk cId="1855065443" sldId="21860"/>
        </pc:sldMkLst>
      </pc:sldChg>
      <pc:sldChg chg="del">
        <pc:chgData name="Sebastian David Valenzuela Tapia" userId="a8875a46-569e-4917-ae51-07b65ef3509f" providerId="ADAL" clId="{D246AC6F-B749-4965-B294-5270EFB85D51}" dt="2024-03-20T18:07:29.134" v="1466" actId="2696"/>
        <pc:sldMkLst>
          <pc:docMk/>
          <pc:sldMk cId="2631747636" sldId="21861"/>
        </pc:sldMkLst>
      </pc:sldChg>
      <pc:sldChg chg="del">
        <pc:chgData name="Sebastian David Valenzuela Tapia" userId="a8875a46-569e-4917-ae51-07b65ef3509f" providerId="ADAL" clId="{D246AC6F-B749-4965-B294-5270EFB85D51}" dt="2024-03-20T18:07:29.134" v="1466" actId="2696"/>
        <pc:sldMkLst>
          <pc:docMk/>
          <pc:sldMk cId="3337828178" sldId="21862"/>
        </pc:sldMkLst>
      </pc:sldChg>
      <pc:sldChg chg="del">
        <pc:chgData name="Sebastian David Valenzuela Tapia" userId="a8875a46-569e-4917-ae51-07b65ef3509f" providerId="ADAL" clId="{D246AC6F-B749-4965-B294-5270EFB85D51}" dt="2024-03-20T18:07:29.134" v="1466" actId="2696"/>
        <pc:sldMkLst>
          <pc:docMk/>
          <pc:sldMk cId="3821325523" sldId="21867"/>
        </pc:sldMkLst>
      </pc:sldChg>
      <pc:sldChg chg="del">
        <pc:chgData name="Sebastian David Valenzuela Tapia" userId="a8875a46-569e-4917-ae51-07b65ef3509f" providerId="ADAL" clId="{D246AC6F-B749-4965-B294-5270EFB85D51}" dt="2024-03-20T18:07:29.134" v="1466" actId="2696"/>
        <pc:sldMkLst>
          <pc:docMk/>
          <pc:sldMk cId="23905449" sldId="21868"/>
        </pc:sldMkLst>
      </pc:sldChg>
      <pc:sldChg chg="del">
        <pc:chgData name="Sebastian David Valenzuela Tapia" userId="a8875a46-569e-4917-ae51-07b65ef3509f" providerId="ADAL" clId="{D246AC6F-B749-4965-B294-5270EFB85D51}" dt="2024-03-20T18:07:29.134" v="1466" actId="2696"/>
        <pc:sldMkLst>
          <pc:docMk/>
          <pc:sldMk cId="2111270826" sldId="21869"/>
        </pc:sldMkLst>
      </pc:sldChg>
      <pc:sldChg chg="del">
        <pc:chgData name="Sebastian David Valenzuela Tapia" userId="a8875a46-569e-4917-ae51-07b65ef3509f" providerId="ADAL" clId="{D246AC6F-B749-4965-B294-5270EFB85D51}" dt="2024-03-20T18:07:29.134" v="1466" actId="2696"/>
        <pc:sldMkLst>
          <pc:docMk/>
          <pc:sldMk cId="1118036911" sldId="21870"/>
        </pc:sldMkLst>
      </pc:sldChg>
      <pc:sldChg chg="del">
        <pc:chgData name="Sebastian David Valenzuela Tapia" userId="a8875a46-569e-4917-ae51-07b65ef3509f" providerId="ADAL" clId="{D246AC6F-B749-4965-B294-5270EFB85D51}" dt="2024-03-20T18:07:29.134" v="1466" actId="2696"/>
        <pc:sldMkLst>
          <pc:docMk/>
          <pc:sldMk cId="1025415956" sldId="21871"/>
        </pc:sldMkLst>
      </pc:sldChg>
      <pc:sldChg chg="del">
        <pc:chgData name="Sebastian David Valenzuela Tapia" userId="a8875a46-569e-4917-ae51-07b65ef3509f" providerId="ADAL" clId="{D246AC6F-B749-4965-B294-5270EFB85D51}" dt="2024-03-20T18:07:29.134" v="1466" actId="2696"/>
        <pc:sldMkLst>
          <pc:docMk/>
          <pc:sldMk cId="352580170" sldId="21872"/>
        </pc:sldMkLst>
      </pc:sldChg>
      <pc:sldChg chg="del">
        <pc:chgData name="Sebastian David Valenzuela Tapia" userId="a8875a46-569e-4917-ae51-07b65ef3509f" providerId="ADAL" clId="{D246AC6F-B749-4965-B294-5270EFB85D51}" dt="2024-03-20T18:07:29.134" v="1466" actId="2696"/>
        <pc:sldMkLst>
          <pc:docMk/>
          <pc:sldMk cId="4126721371" sldId="21873"/>
        </pc:sldMkLst>
      </pc:sldChg>
      <pc:sldChg chg="del">
        <pc:chgData name="Sebastian David Valenzuela Tapia" userId="a8875a46-569e-4917-ae51-07b65ef3509f" providerId="ADAL" clId="{D246AC6F-B749-4965-B294-5270EFB85D51}" dt="2024-03-20T18:07:29.134" v="1466" actId="2696"/>
        <pc:sldMkLst>
          <pc:docMk/>
          <pc:sldMk cId="755440134" sldId="21874"/>
        </pc:sldMkLst>
      </pc:sldChg>
      <pc:sldChg chg="del">
        <pc:chgData name="Sebastian David Valenzuela Tapia" userId="a8875a46-569e-4917-ae51-07b65ef3509f" providerId="ADAL" clId="{D246AC6F-B749-4965-B294-5270EFB85D51}" dt="2024-03-20T18:07:29.134" v="1466" actId="2696"/>
        <pc:sldMkLst>
          <pc:docMk/>
          <pc:sldMk cId="3108132833" sldId="21878"/>
        </pc:sldMkLst>
      </pc:sldChg>
      <pc:sldChg chg="del">
        <pc:chgData name="Sebastian David Valenzuela Tapia" userId="a8875a46-569e-4917-ae51-07b65ef3509f" providerId="ADAL" clId="{D246AC6F-B749-4965-B294-5270EFB85D51}" dt="2024-03-20T18:07:29.134" v="1466" actId="2696"/>
        <pc:sldMkLst>
          <pc:docMk/>
          <pc:sldMk cId="515456947" sldId="21879"/>
        </pc:sldMkLst>
      </pc:sldChg>
      <pc:sldChg chg="del">
        <pc:chgData name="Sebastian David Valenzuela Tapia" userId="a8875a46-569e-4917-ae51-07b65ef3509f" providerId="ADAL" clId="{D246AC6F-B749-4965-B294-5270EFB85D51}" dt="2024-03-20T18:07:29.134" v="1466" actId="2696"/>
        <pc:sldMkLst>
          <pc:docMk/>
          <pc:sldMk cId="1943499926" sldId="21880"/>
        </pc:sldMkLst>
      </pc:sldChg>
      <pc:sldChg chg="del">
        <pc:chgData name="Sebastian David Valenzuela Tapia" userId="a8875a46-569e-4917-ae51-07b65ef3509f" providerId="ADAL" clId="{D246AC6F-B749-4965-B294-5270EFB85D51}" dt="2024-03-20T18:07:29.134" v="1466" actId="2696"/>
        <pc:sldMkLst>
          <pc:docMk/>
          <pc:sldMk cId="224944098" sldId="21881"/>
        </pc:sldMkLst>
      </pc:sldChg>
      <pc:sldChg chg="del">
        <pc:chgData name="Sebastian David Valenzuela Tapia" userId="a8875a46-569e-4917-ae51-07b65ef3509f" providerId="ADAL" clId="{D246AC6F-B749-4965-B294-5270EFB85D51}" dt="2024-03-20T18:07:29.134" v="1466" actId="2696"/>
        <pc:sldMkLst>
          <pc:docMk/>
          <pc:sldMk cId="1637035135" sldId="21883"/>
        </pc:sldMkLst>
      </pc:sldChg>
      <pc:sldChg chg="del">
        <pc:chgData name="Sebastian David Valenzuela Tapia" userId="a8875a46-569e-4917-ae51-07b65ef3509f" providerId="ADAL" clId="{D246AC6F-B749-4965-B294-5270EFB85D51}" dt="2024-03-20T18:07:29.134" v="1466" actId="2696"/>
        <pc:sldMkLst>
          <pc:docMk/>
          <pc:sldMk cId="1435140743" sldId="21884"/>
        </pc:sldMkLst>
      </pc:sldChg>
      <pc:sldChg chg="del">
        <pc:chgData name="Sebastian David Valenzuela Tapia" userId="a8875a46-569e-4917-ae51-07b65ef3509f" providerId="ADAL" clId="{D246AC6F-B749-4965-B294-5270EFB85D51}" dt="2024-03-20T18:07:29.134" v="1466" actId="2696"/>
        <pc:sldMkLst>
          <pc:docMk/>
          <pc:sldMk cId="152573534" sldId="21885"/>
        </pc:sldMkLst>
      </pc:sldChg>
      <pc:sldChg chg="del">
        <pc:chgData name="Sebastian David Valenzuela Tapia" userId="a8875a46-569e-4917-ae51-07b65ef3509f" providerId="ADAL" clId="{D246AC6F-B749-4965-B294-5270EFB85D51}" dt="2024-03-20T18:07:29.134" v="1466" actId="2696"/>
        <pc:sldMkLst>
          <pc:docMk/>
          <pc:sldMk cId="1445426521" sldId="21886"/>
        </pc:sldMkLst>
      </pc:sldChg>
      <pc:sldChg chg="del">
        <pc:chgData name="Sebastian David Valenzuela Tapia" userId="a8875a46-569e-4917-ae51-07b65ef3509f" providerId="ADAL" clId="{D246AC6F-B749-4965-B294-5270EFB85D51}" dt="2024-03-20T18:07:29.134" v="1466" actId="2696"/>
        <pc:sldMkLst>
          <pc:docMk/>
          <pc:sldMk cId="3440691612" sldId="21887"/>
        </pc:sldMkLst>
      </pc:sldChg>
      <pc:sldChg chg="del">
        <pc:chgData name="Sebastian David Valenzuela Tapia" userId="a8875a46-569e-4917-ae51-07b65ef3509f" providerId="ADAL" clId="{D246AC6F-B749-4965-B294-5270EFB85D51}" dt="2024-03-20T18:07:29.134" v="1466" actId="2696"/>
        <pc:sldMkLst>
          <pc:docMk/>
          <pc:sldMk cId="1416183442" sldId="21888"/>
        </pc:sldMkLst>
      </pc:sldChg>
      <pc:sldChg chg="del">
        <pc:chgData name="Sebastian David Valenzuela Tapia" userId="a8875a46-569e-4917-ae51-07b65ef3509f" providerId="ADAL" clId="{D246AC6F-B749-4965-B294-5270EFB85D51}" dt="2024-03-20T18:07:29.134" v="1466" actId="2696"/>
        <pc:sldMkLst>
          <pc:docMk/>
          <pc:sldMk cId="2002591744" sldId="21889"/>
        </pc:sldMkLst>
      </pc:sldChg>
      <pc:sldChg chg="del">
        <pc:chgData name="Sebastian David Valenzuela Tapia" userId="a8875a46-569e-4917-ae51-07b65ef3509f" providerId="ADAL" clId="{D246AC6F-B749-4965-B294-5270EFB85D51}" dt="2024-03-20T18:07:29.134" v="1466" actId="2696"/>
        <pc:sldMkLst>
          <pc:docMk/>
          <pc:sldMk cId="3915037812" sldId="21890"/>
        </pc:sldMkLst>
      </pc:sldChg>
      <pc:sldChg chg="del">
        <pc:chgData name="Sebastian David Valenzuela Tapia" userId="a8875a46-569e-4917-ae51-07b65ef3509f" providerId="ADAL" clId="{D246AC6F-B749-4965-B294-5270EFB85D51}" dt="2024-03-20T18:07:29.134" v="1466" actId="2696"/>
        <pc:sldMkLst>
          <pc:docMk/>
          <pc:sldMk cId="2510284484" sldId="21892"/>
        </pc:sldMkLst>
      </pc:sldChg>
      <pc:sldChg chg="del">
        <pc:chgData name="Sebastian David Valenzuela Tapia" userId="a8875a46-569e-4917-ae51-07b65ef3509f" providerId="ADAL" clId="{D246AC6F-B749-4965-B294-5270EFB85D51}" dt="2024-03-20T18:07:29.134" v="1466" actId="2696"/>
        <pc:sldMkLst>
          <pc:docMk/>
          <pc:sldMk cId="2744451336" sldId="21893"/>
        </pc:sldMkLst>
      </pc:sldChg>
      <pc:sldChg chg="del">
        <pc:chgData name="Sebastian David Valenzuela Tapia" userId="a8875a46-569e-4917-ae51-07b65ef3509f" providerId="ADAL" clId="{D246AC6F-B749-4965-B294-5270EFB85D51}" dt="2024-03-20T18:07:29.134" v="1466" actId="2696"/>
        <pc:sldMkLst>
          <pc:docMk/>
          <pc:sldMk cId="966346444" sldId="21894"/>
        </pc:sldMkLst>
      </pc:sldChg>
      <pc:sldChg chg="del">
        <pc:chgData name="Sebastian David Valenzuela Tapia" userId="a8875a46-569e-4917-ae51-07b65ef3509f" providerId="ADAL" clId="{D246AC6F-B749-4965-B294-5270EFB85D51}" dt="2024-03-20T18:07:29.134" v="1466" actId="2696"/>
        <pc:sldMkLst>
          <pc:docMk/>
          <pc:sldMk cId="3849003078" sldId="21895"/>
        </pc:sldMkLst>
      </pc:sldChg>
      <pc:sldChg chg="del">
        <pc:chgData name="Sebastian David Valenzuela Tapia" userId="a8875a46-569e-4917-ae51-07b65ef3509f" providerId="ADAL" clId="{D246AC6F-B749-4965-B294-5270EFB85D51}" dt="2024-03-20T18:07:29.134" v="1466" actId="2696"/>
        <pc:sldMkLst>
          <pc:docMk/>
          <pc:sldMk cId="3085385728" sldId="21896"/>
        </pc:sldMkLst>
      </pc:sldChg>
      <pc:sldChg chg="del">
        <pc:chgData name="Sebastian David Valenzuela Tapia" userId="a8875a46-569e-4917-ae51-07b65ef3509f" providerId="ADAL" clId="{D246AC6F-B749-4965-B294-5270EFB85D51}" dt="2024-03-20T18:07:29.134" v="1466" actId="2696"/>
        <pc:sldMkLst>
          <pc:docMk/>
          <pc:sldMk cId="3166000055" sldId="21897"/>
        </pc:sldMkLst>
      </pc:sldChg>
      <pc:sldChg chg="del">
        <pc:chgData name="Sebastian David Valenzuela Tapia" userId="a8875a46-569e-4917-ae51-07b65ef3509f" providerId="ADAL" clId="{D246AC6F-B749-4965-B294-5270EFB85D51}" dt="2024-03-20T18:07:29.134" v="1466" actId="2696"/>
        <pc:sldMkLst>
          <pc:docMk/>
          <pc:sldMk cId="401743033" sldId="21898"/>
        </pc:sldMkLst>
      </pc:sldChg>
      <pc:sldChg chg="del">
        <pc:chgData name="Sebastian David Valenzuela Tapia" userId="a8875a46-569e-4917-ae51-07b65ef3509f" providerId="ADAL" clId="{D246AC6F-B749-4965-B294-5270EFB85D51}" dt="2024-03-20T18:07:29.134" v="1466" actId="2696"/>
        <pc:sldMkLst>
          <pc:docMk/>
          <pc:sldMk cId="1982092374" sldId="21899"/>
        </pc:sldMkLst>
      </pc:sldChg>
      <pc:sldChg chg="del">
        <pc:chgData name="Sebastian David Valenzuela Tapia" userId="a8875a46-569e-4917-ae51-07b65ef3509f" providerId="ADAL" clId="{D246AC6F-B749-4965-B294-5270EFB85D51}" dt="2024-03-20T18:07:29.134" v="1466" actId="2696"/>
        <pc:sldMkLst>
          <pc:docMk/>
          <pc:sldMk cId="3293996978" sldId="21900"/>
        </pc:sldMkLst>
      </pc:sldChg>
      <pc:sldChg chg="del">
        <pc:chgData name="Sebastian David Valenzuela Tapia" userId="a8875a46-569e-4917-ae51-07b65ef3509f" providerId="ADAL" clId="{D246AC6F-B749-4965-B294-5270EFB85D51}" dt="2024-03-20T18:07:29.134" v="1466" actId="2696"/>
        <pc:sldMkLst>
          <pc:docMk/>
          <pc:sldMk cId="2836198328" sldId="21902"/>
        </pc:sldMkLst>
      </pc:sldChg>
      <pc:sldChg chg="modSp add mod ord">
        <pc:chgData name="Sebastian David Valenzuela Tapia" userId="a8875a46-569e-4917-ae51-07b65ef3509f" providerId="ADAL" clId="{D246AC6F-B749-4965-B294-5270EFB85D51}" dt="2024-03-20T18:09:21.451" v="1505" actId="1076"/>
        <pc:sldMkLst>
          <pc:docMk/>
          <pc:sldMk cId="1215745555" sldId="21903"/>
        </pc:sldMkLst>
        <pc:spChg chg="mod">
          <ac:chgData name="Sebastian David Valenzuela Tapia" userId="a8875a46-569e-4917-ae51-07b65ef3509f" providerId="ADAL" clId="{D246AC6F-B749-4965-B294-5270EFB85D51}" dt="2024-03-20T18:09:21.451" v="1505" actId="1076"/>
          <ac:spMkLst>
            <pc:docMk/>
            <pc:sldMk cId="1215745555" sldId="21903"/>
            <ac:spMk id="12" creationId="{DF3FF88E-4F98-4E3C-93DA-58C42EF39690}"/>
          </ac:spMkLst>
        </pc:spChg>
        <pc:spChg chg="mod">
          <ac:chgData name="Sebastian David Valenzuela Tapia" userId="a8875a46-569e-4917-ae51-07b65ef3509f" providerId="ADAL" clId="{D246AC6F-B749-4965-B294-5270EFB85D51}" dt="2024-03-20T18:09:21.451" v="1505" actId="1076"/>
          <ac:spMkLst>
            <pc:docMk/>
            <pc:sldMk cId="1215745555" sldId="21903"/>
            <ac:spMk id="13" creationId="{0AF4512E-69CB-4936-AB89-47C80C527E3F}"/>
          </ac:spMkLst>
        </pc:spChg>
        <pc:spChg chg="mod">
          <ac:chgData name="Sebastian David Valenzuela Tapia" userId="a8875a46-569e-4917-ae51-07b65ef3509f" providerId="ADAL" clId="{D246AC6F-B749-4965-B294-5270EFB85D51}" dt="2024-03-20T18:08:05.749" v="1495" actId="1036"/>
          <ac:spMkLst>
            <pc:docMk/>
            <pc:sldMk cId="1215745555" sldId="21903"/>
            <ac:spMk id="161" creationId="{00000000-0000-0000-0000-000000000000}"/>
          </ac:spMkLst>
        </pc:spChg>
      </pc:sldChg>
      <pc:sldChg chg="modSp add mod ord">
        <pc:chgData name="Sebastian David Valenzuela Tapia" userId="a8875a46-569e-4917-ae51-07b65ef3509f" providerId="ADAL" clId="{D246AC6F-B749-4965-B294-5270EFB85D51}" dt="2024-03-20T17:21:03.733" v="407" actId="20577"/>
        <pc:sldMkLst>
          <pc:docMk/>
          <pc:sldMk cId="2497161865" sldId="21904"/>
        </pc:sldMkLst>
        <pc:spChg chg="mod">
          <ac:chgData name="Sebastian David Valenzuela Tapia" userId="a8875a46-569e-4917-ae51-07b65ef3509f" providerId="ADAL" clId="{D246AC6F-B749-4965-B294-5270EFB85D51}" dt="2024-03-20T15:53:38.024" v="9" actId="113"/>
          <ac:spMkLst>
            <pc:docMk/>
            <pc:sldMk cId="2497161865" sldId="21904"/>
            <ac:spMk id="5" creationId="{256EE60C-E14D-70B0-D9F1-E6DD862C3E57}"/>
          </ac:spMkLst>
        </pc:spChg>
        <pc:spChg chg="mod">
          <ac:chgData name="Sebastian David Valenzuela Tapia" userId="a8875a46-569e-4917-ae51-07b65ef3509f" providerId="ADAL" clId="{D246AC6F-B749-4965-B294-5270EFB85D51}" dt="2024-03-20T17:20:09.392" v="372" actId="113"/>
          <ac:spMkLst>
            <pc:docMk/>
            <pc:sldMk cId="2497161865" sldId="21904"/>
            <ac:spMk id="7" creationId="{AF5F2C13-757E-F5D9-0678-01C6E0C6ABA2}"/>
          </ac:spMkLst>
        </pc:spChg>
        <pc:spChg chg="mod">
          <ac:chgData name="Sebastian David Valenzuela Tapia" userId="a8875a46-569e-4917-ae51-07b65ef3509f" providerId="ADAL" clId="{D246AC6F-B749-4965-B294-5270EFB85D51}" dt="2024-03-20T17:21:03.733" v="407" actId="20577"/>
          <ac:spMkLst>
            <pc:docMk/>
            <pc:sldMk cId="2497161865" sldId="21904"/>
            <ac:spMk id="9" creationId="{7FDF6547-6E47-4F04-90DC-137E2785986D}"/>
          </ac:spMkLst>
        </pc:spChg>
      </pc:sldChg>
      <pc:sldChg chg="addSp delSp modSp add mod ord">
        <pc:chgData name="Sebastian David Valenzuela Tapia" userId="a8875a46-569e-4917-ae51-07b65ef3509f" providerId="ADAL" clId="{D246AC6F-B749-4965-B294-5270EFB85D51}" dt="2024-03-20T18:15:39.319" v="1645" actId="20577"/>
        <pc:sldMkLst>
          <pc:docMk/>
          <pc:sldMk cId="2929414362" sldId="21923"/>
        </pc:sldMkLst>
        <pc:spChg chg="mod">
          <ac:chgData name="Sebastian David Valenzuela Tapia" userId="a8875a46-569e-4917-ae51-07b65ef3509f" providerId="ADAL" clId="{D246AC6F-B749-4965-B294-5270EFB85D51}" dt="2024-03-20T18:15:39.319" v="1645" actId="20577"/>
          <ac:spMkLst>
            <pc:docMk/>
            <pc:sldMk cId="2929414362" sldId="21923"/>
            <ac:spMk id="4" creationId="{FF2538B7-96D1-046E-A839-97AE46400DA0}"/>
          </ac:spMkLst>
        </pc:spChg>
        <pc:spChg chg="add mod">
          <ac:chgData name="Sebastian David Valenzuela Tapia" userId="a8875a46-569e-4917-ae51-07b65ef3509f" providerId="ADAL" clId="{D246AC6F-B749-4965-B294-5270EFB85D51}" dt="2024-03-20T17:36:40.179" v="734" actId="1076"/>
          <ac:spMkLst>
            <pc:docMk/>
            <pc:sldMk cId="2929414362" sldId="21923"/>
            <ac:spMk id="7" creationId="{CCD71A45-CBD5-B91A-B4D9-3592FBFF6B12}"/>
          </ac:spMkLst>
        </pc:spChg>
        <pc:spChg chg="del">
          <ac:chgData name="Sebastian David Valenzuela Tapia" userId="a8875a46-569e-4917-ae51-07b65ef3509f" providerId="ADAL" clId="{D246AC6F-B749-4965-B294-5270EFB85D51}" dt="2024-03-20T17:18:22.278" v="339" actId="478"/>
          <ac:spMkLst>
            <pc:docMk/>
            <pc:sldMk cId="2929414362" sldId="21923"/>
            <ac:spMk id="10" creationId="{978D938B-C447-F275-07F2-B1627438EA56}"/>
          </ac:spMkLst>
        </pc:spChg>
        <pc:spChg chg="mod">
          <ac:chgData name="Sebastian David Valenzuela Tapia" userId="a8875a46-569e-4917-ae51-07b65ef3509f" providerId="ADAL" clId="{D246AC6F-B749-4965-B294-5270EFB85D51}" dt="2024-03-20T17:36:45.239" v="741" actId="20577"/>
          <ac:spMkLst>
            <pc:docMk/>
            <pc:sldMk cId="2929414362" sldId="21923"/>
            <ac:spMk id="14" creationId="{BE29B6F1-5DD5-A97F-226C-A29DCA56CBE1}"/>
          </ac:spMkLst>
        </pc:spChg>
        <pc:spChg chg="del">
          <ac:chgData name="Sebastian David Valenzuela Tapia" userId="a8875a46-569e-4917-ae51-07b65ef3509f" providerId="ADAL" clId="{D246AC6F-B749-4965-B294-5270EFB85D51}" dt="2024-03-20T17:18:18.771" v="338" actId="478"/>
          <ac:spMkLst>
            <pc:docMk/>
            <pc:sldMk cId="2929414362" sldId="21923"/>
            <ac:spMk id="15" creationId="{E2C3AF11-41B5-60DF-4C03-F8034053FDCA}"/>
          </ac:spMkLst>
        </pc:spChg>
        <pc:picChg chg="mod">
          <ac:chgData name="Sebastian David Valenzuela Tapia" userId="a8875a46-569e-4917-ae51-07b65ef3509f" providerId="ADAL" clId="{D246AC6F-B749-4965-B294-5270EFB85D51}" dt="2024-03-20T17:36:43.581" v="739" actId="1076"/>
          <ac:picMkLst>
            <pc:docMk/>
            <pc:sldMk cId="2929414362" sldId="21923"/>
            <ac:picMk id="5" creationId="{75514E31-0780-2672-0645-89D8A85E22CE}"/>
          </ac:picMkLst>
        </pc:picChg>
        <pc:picChg chg="add mod">
          <ac:chgData name="Sebastian David Valenzuela Tapia" userId="a8875a46-569e-4917-ae51-07b65ef3509f" providerId="ADAL" clId="{D246AC6F-B749-4965-B294-5270EFB85D51}" dt="2024-03-20T17:36:41.078" v="735" actId="1076"/>
          <ac:picMkLst>
            <pc:docMk/>
            <pc:sldMk cId="2929414362" sldId="21923"/>
            <ac:picMk id="6" creationId="{299A5CEA-6631-76B1-CF97-948B98260D5B}"/>
          </ac:picMkLst>
        </pc:picChg>
        <pc:picChg chg="del">
          <ac:chgData name="Sebastian David Valenzuela Tapia" userId="a8875a46-569e-4917-ae51-07b65ef3509f" providerId="ADAL" clId="{D246AC6F-B749-4965-B294-5270EFB85D51}" dt="2024-03-20T17:18:14.794" v="337" actId="478"/>
          <ac:picMkLst>
            <pc:docMk/>
            <pc:sldMk cId="2929414362" sldId="21923"/>
            <ac:picMk id="8" creationId="{4B3BB57C-9F5F-A825-57AF-40D17BD7EBD0}"/>
          </ac:picMkLst>
        </pc:picChg>
      </pc:sldChg>
      <pc:sldChg chg="modSp add mod">
        <pc:chgData name="Sebastian David Valenzuela Tapia" userId="a8875a46-569e-4917-ae51-07b65ef3509f" providerId="ADAL" clId="{D246AC6F-B749-4965-B294-5270EFB85D51}" dt="2024-03-20T18:18:04.249" v="1651" actId="1076"/>
        <pc:sldMkLst>
          <pc:docMk/>
          <pc:sldMk cId="80816774" sldId="21924"/>
        </pc:sldMkLst>
        <pc:spChg chg="mod">
          <ac:chgData name="Sebastian David Valenzuela Tapia" userId="a8875a46-569e-4917-ae51-07b65ef3509f" providerId="ADAL" clId="{D246AC6F-B749-4965-B294-5270EFB85D51}" dt="2024-03-20T18:17:56.690" v="1650" actId="255"/>
          <ac:spMkLst>
            <pc:docMk/>
            <pc:sldMk cId="80816774" sldId="21924"/>
            <ac:spMk id="4" creationId="{FF2538B7-96D1-046E-A839-97AE46400DA0}"/>
          </ac:spMkLst>
        </pc:spChg>
        <pc:picChg chg="mod">
          <ac:chgData name="Sebastian David Valenzuela Tapia" userId="a8875a46-569e-4917-ae51-07b65ef3509f" providerId="ADAL" clId="{D246AC6F-B749-4965-B294-5270EFB85D51}" dt="2024-03-20T18:18:04.249" v="1651" actId="1076"/>
          <ac:picMkLst>
            <pc:docMk/>
            <pc:sldMk cId="80816774" sldId="21924"/>
            <ac:picMk id="8" creationId="{8B1F5554-CCB0-1C38-491C-88725BB897AF}"/>
          </ac:picMkLst>
        </pc:picChg>
      </pc:sldChg>
      <pc:sldChg chg="add del">
        <pc:chgData name="Sebastian David Valenzuela Tapia" userId="a8875a46-569e-4917-ae51-07b65ef3509f" providerId="ADAL" clId="{D246AC6F-B749-4965-B294-5270EFB85D51}" dt="2024-03-20T18:07:29.134" v="1466" actId="2696"/>
        <pc:sldMkLst>
          <pc:docMk/>
          <pc:sldMk cId="1093131540" sldId="21925"/>
        </pc:sldMkLst>
      </pc:sldChg>
      <pc:sldChg chg="add del">
        <pc:chgData name="Sebastian David Valenzuela Tapia" userId="a8875a46-569e-4917-ae51-07b65ef3509f" providerId="ADAL" clId="{D246AC6F-B749-4965-B294-5270EFB85D51}" dt="2024-03-20T18:07:29.134" v="1466" actId="2696"/>
        <pc:sldMkLst>
          <pc:docMk/>
          <pc:sldMk cId="4255132707" sldId="21929"/>
        </pc:sldMkLst>
      </pc:sldChg>
      <pc:sldChg chg="modSp add mod ord">
        <pc:chgData name="Sebastian David Valenzuela Tapia" userId="a8875a46-569e-4917-ae51-07b65ef3509f" providerId="ADAL" clId="{D246AC6F-B749-4965-B294-5270EFB85D51}" dt="2024-03-20T18:04:47.274" v="1362" actId="1076"/>
        <pc:sldMkLst>
          <pc:docMk/>
          <pc:sldMk cId="1642898229" sldId="21930"/>
        </pc:sldMkLst>
        <pc:spChg chg="mod">
          <ac:chgData name="Sebastian David Valenzuela Tapia" userId="a8875a46-569e-4917-ae51-07b65ef3509f" providerId="ADAL" clId="{D246AC6F-B749-4965-B294-5270EFB85D51}" dt="2024-03-20T18:04:47.274" v="1362" actId="1076"/>
          <ac:spMkLst>
            <pc:docMk/>
            <pc:sldMk cId="1642898229" sldId="21930"/>
            <ac:spMk id="4" creationId="{E0CCC05F-D31F-3C1D-A278-0BACAFD54390}"/>
          </ac:spMkLst>
        </pc:spChg>
        <pc:spChg chg="mod">
          <ac:chgData name="Sebastian David Valenzuela Tapia" userId="a8875a46-569e-4917-ae51-07b65ef3509f" providerId="ADAL" clId="{D246AC6F-B749-4965-B294-5270EFB85D51}" dt="2024-03-20T17:51:53.901" v="1153" actId="20577"/>
          <ac:spMkLst>
            <pc:docMk/>
            <pc:sldMk cId="1642898229" sldId="21930"/>
            <ac:spMk id="6" creationId="{AD5ECE75-DDBE-12E3-9F3D-2B0AAE85D60C}"/>
          </ac:spMkLst>
        </pc:spChg>
        <pc:spChg chg="mod">
          <ac:chgData name="Sebastian David Valenzuela Tapia" userId="a8875a46-569e-4917-ae51-07b65ef3509f" providerId="ADAL" clId="{D246AC6F-B749-4965-B294-5270EFB85D51}" dt="2024-03-20T18:04:10.515" v="1345" actId="1076"/>
          <ac:spMkLst>
            <pc:docMk/>
            <pc:sldMk cId="1642898229" sldId="21930"/>
            <ac:spMk id="9" creationId="{837CD0C5-3304-0A5B-DC5E-7C6D1D1FDB9A}"/>
          </ac:spMkLst>
        </pc:spChg>
        <pc:spChg chg="mod">
          <ac:chgData name="Sebastian David Valenzuela Tapia" userId="a8875a46-569e-4917-ae51-07b65ef3509f" providerId="ADAL" clId="{D246AC6F-B749-4965-B294-5270EFB85D51}" dt="2024-03-20T18:04:41.138" v="1361" actId="20577"/>
          <ac:spMkLst>
            <pc:docMk/>
            <pc:sldMk cId="1642898229" sldId="21930"/>
            <ac:spMk id="11" creationId="{DBF5CC40-A236-1143-A3C5-99D0B22CD548}"/>
          </ac:spMkLst>
        </pc:spChg>
        <pc:graphicFrameChg chg="mod modGraphic">
          <ac:chgData name="Sebastian David Valenzuela Tapia" userId="a8875a46-569e-4917-ae51-07b65ef3509f" providerId="ADAL" clId="{D246AC6F-B749-4965-B294-5270EFB85D51}" dt="2024-03-20T17:40:35.285" v="778" actId="1076"/>
          <ac:graphicFrameMkLst>
            <pc:docMk/>
            <pc:sldMk cId="1642898229" sldId="21930"/>
            <ac:graphicFrameMk id="12" creationId="{C9C95A30-D85A-B301-CA58-D5B1C2A9169D}"/>
          </ac:graphicFrameMkLst>
        </pc:graphicFrameChg>
      </pc:sldChg>
      <pc:sldChg chg="addSp modSp add mod ord">
        <pc:chgData name="Sebastian David Valenzuela Tapia" userId="a8875a46-569e-4917-ae51-07b65ef3509f" providerId="ADAL" clId="{D246AC6F-B749-4965-B294-5270EFB85D51}" dt="2024-03-20T18:17:27.507" v="1649" actId="207"/>
        <pc:sldMkLst>
          <pc:docMk/>
          <pc:sldMk cId="3848743147" sldId="21931"/>
        </pc:sldMkLst>
        <pc:spChg chg="add ord">
          <ac:chgData name="Sebastian David Valenzuela Tapia" userId="a8875a46-569e-4917-ae51-07b65ef3509f" providerId="ADAL" clId="{D246AC6F-B749-4965-B294-5270EFB85D51}" dt="2024-03-20T18:10:48.114" v="1516" actId="167"/>
          <ac:spMkLst>
            <pc:docMk/>
            <pc:sldMk cId="3848743147" sldId="21931"/>
            <ac:spMk id="4" creationId="{7325D1E0-F78E-5E57-E64B-2CF5212DF755}"/>
          </ac:spMkLst>
        </pc:spChg>
        <pc:spChg chg="mod">
          <ac:chgData name="Sebastian David Valenzuela Tapia" userId="a8875a46-569e-4917-ae51-07b65ef3509f" providerId="ADAL" clId="{D246AC6F-B749-4965-B294-5270EFB85D51}" dt="2024-03-20T18:17:27.507" v="1649" actId="207"/>
          <ac:spMkLst>
            <pc:docMk/>
            <pc:sldMk cId="3848743147" sldId="21931"/>
            <ac:spMk id="11" creationId="{DBF5CC40-A236-1143-A3C5-99D0B22CD548}"/>
          </ac:spMkLst>
        </pc:spChg>
        <pc:spChg chg="mod">
          <ac:chgData name="Sebastian David Valenzuela Tapia" userId="a8875a46-569e-4917-ae51-07b65ef3509f" providerId="ADAL" clId="{D246AC6F-B749-4965-B294-5270EFB85D51}" dt="2024-03-20T18:17:22.776" v="1648" actId="207"/>
          <ac:spMkLst>
            <pc:docMk/>
            <pc:sldMk cId="3848743147" sldId="21931"/>
            <ac:spMk id="14" creationId="{51DE026D-F8D4-9EB3-9EDA-54BEEDDF0D7F}"/>
          </ac:spMkLst>
        </pc:spChg>
        <pc:picChg chg="mod">
          <ac:chgData name="Sebastian David Valenzuela Tapia" userId="a8875a46-569e-4917-ae51-07b65ef3509f" providerId="ADAL" clId="{D246AC6F-B749-4965-B294-5270EFB85D51}" dt="2024-03-20T17:42:06.477" v="790" actId="1076"/>
          <ac:picMkLst>
            <pc:docMk/>
            <pc:sldMk cId="3848743147" sldId="21931"/>
            <ac:picMk id="7" creationId="{54E7D17E-B6C0-45D9-76FF-5E786B6D2C38}"/>
          </ac:picMkLst>
        </pc:picChg>
      </pc:sldChg>
      <pc:sldChg chg="modSp add mod">
        <pc:chgData name="Sebastian David Valenzuela Tapia" userId="a8875a46-569e-4917-ae51-07b65ef3509f" providerId="ADAL" clId="{D246AC6F-B749-4965-B294-5270EFB85D51}" dt="2024-03-20T18:19:56.279" v="1660" actId="255"/>
        <pc:sldMkLst>
          <pc:docMk/>
          <pc:sldMk cId="1696733838" sldId="21942"/>
        </pc:sldMkLst>
        <pc:spChg chg="mod">
          <ac:chgData name="Sebastian David Valenzuela Tapia" userId="a8875a46-569e-4917-ae51-07b65ef3509f" providerId="ADAL" clId="{D246AC6F-B749-4965-B294-5270EFB85D51}" dt="2024-03-20T18:15:08.259" v="1630" actId="20577"/>
          <ac:spMkLst>
            <pc:docMk/>
            <pc:sldMk cId="1696733838" sldId="21942"/>
            <ac:spMk id="9" creationId="{7FDF6547-6E47-4F04-90DC-137E2785986D}"/>
          </ac:spMkLst>
        </pc:spChg>
        <pc:graphicFrameChg chg="mod">
          <ac:chgData name="Sebastian David Valenzuela Tapia" userId="a8875a46-569e-4917-ae51-07b65ef3509f" providerId="ADAL" clId="{D246AC6F-B749-4965-B294-5270EFB85D51}" dt="2024-03-20T18:19:56.279" v="1660" actId="255"/>
          <ac:graphicFrameMkLst>
            <pc:docMk/>
            <pc:sldMk cId="1696733838" sldId="21942"/>
            <ac:graphicFrameMk id="11" creationId="{848EA13E-1E5E-041D-9D30-3FE018C6E5E9}"/>
          </ac:graphicFrameMkLst>
        </pc:graphicFrameChg>
      </pc:sldChg>
      <pc:sldChg chg="addSp delSp modSp add mod">
        <pc:chgData name="Sebastian David Valenzuela Tapia" userId="a8875a46-569e-4917-ae51-07b65ef3509f" providerId="ADAL" clId="{D246AC6F-B749-4965-B294-5270EFB85D51}" dt="2024-03-20T17:57:24.594" v="1292" actId="1076"/>
        <pc:sldMkLst>
          <pc:docMk/>
          <pc:sldMk cId="2875912108" sldId="21944"/>
        </pc:sldMkLst>
        <pc:spChg chg="add del mod">
          <ac:chgData name="Sebastian David Valenzuela Tapia" userId="a8875a46-569e-4917-ae51-07b65ef3509f" providerId="ADAL" clId="{D246AC6F-B749-4965-B294-5270EFB85D51}" dt="2024-03-20T17:28:00.012" v="481" actId="478"/>
          <ac:spMkLst>
            <pc:docMk/>
            <pc:sldMk cId="2875912108" sldId="21944"/>
            <ac:spMk id="4" creationId="{29292979-F391-DB15-8E7F-F1B62247E467}"/>
          </ac:spMkLst>
        </pc:spChg>
        <pc:spChg chg="del mod">
          <ac:chgData name="Sebastian David Valenzuela Tapia" userId="a8875a46-569e-4917-ae51-07b65ef3509f" providerId="ADAL" clId="{D246AC6F-B749-4965-B294-5270EFB85D51}" dt="2024-03-20T17:27:58.401" v="480" actId="478"/>
          <ac:spMkLst>
            <pc:docMk/>
            <pc:sldMk cId="2875912108" sldId="21944"/>
            <ac:spMk id="5" creationId="{AC47033C-47D6-27D5-FE87-859E8FBED4C5}"/>
          </ac:spMkLst>
        </pc:spChg>
        <pc:spChg chg="add mod">
          <ac:chgData name="Sebastian David Valenzuela Tapia" userId="a8875a46-569e-4917-ae51-07b65ef3509f" providerId="ADAL" clId="{D246AC6F-B749-4965-B294-5270EFB85D51}" dt="2024-03-20T17:57:24.594" v="1292" actId="1076"/>
          <ac:spMkLst>
            <pc:docMk/>
            <pc:sldMk cId="2875912108" sldId="21944"/>
            <ac:spMk id="10" creationId="{B865F2F3-D8AE-B7B9-C416-501895C23789}"/>
          </ac:spMkLst>
        </pc:spChg>
        <pc:spChg chg="mod">
          <ac:chgData name="Sebastian David Valenzuela Tapia" userId="a8875a46-569e-4917-ae51-07b65ef3509f" providerId="ADAL" clId="{D246AC6F-B749-4965-B294-5270EFB85D51}" dt="2024-03-20T17:23:15.258" v="436" actId="1076"/>
          <ac:spMkLst>
            <pc:docMk/>
            <pc:sldMk cId="2875912108" sldId="21944"/>
            <ac:spMk id="33" creationId="{57D1181B-08D3-4237-8B3E-06DBE78B576E}"/>
          </ac:spMkLst>
        </pc:spChg>
        <pc:picChg chg="mod">
          <ac:chgData name="Sebastian David Valenzuela Tapia" userId="a8875a46-569e-4917-ae51-07b65ef3509f" providerId="ADAL" clId="{D246AC6F-B749-4965-B294-5270EFB85D51}" dt="2024-03-20T17:23:18.250" v="438" actId="1076"/>
          <ac:picMkLst>
            <pc:docMk/>
            <pc:sldMk cId="2875912108" sldId="21944"/>
            <ac:picMk id="6" creationId="{3EFDBA48-90B1-B31F-6640-5492A86A998B}"/>
          </ac:picMkLst>
        </pc:picChg>
      </pc:sldChg>
      <pc:sldChg chg="add del">
        <pc:chgData name="Sebastian David Valenzuela Tapia" userId="a8875a46-569e-4917-ae51-07b65ef3509f" providerId="ADAL" clId="{D246AC6F-B749-4965-B294-5270EFB85D51}" dt="2024-03-20T17:38:43.742" v="754" actId="2696"/>
        <pc:sldMkLst>
          <pc:docMk/>
          <pc:sldMk cId="3841855039" sldId="21945"/>
        </pc:sldMkLst>
      </pc:sldChg>
      <pc:sldChg chg="delSp modSp add mod">
        <pc:chgData name="Sebastian David Valenzuela Tapia" userId="a8875a46-569e-4917-ae51-07b65ef3509f" providerId="ADAL" clId="{D246AC6F-B749-4965-B294-5270EFB85D51}" dt="2024-03-20T17:54:31.677" v="1196" actId="20577"/>
        <pc:sldMkLst>
          <pc:docMk/>
          <pc:sldMk cId="3789695053" sldId="21946"/>
        </pc:sldMkLst>
        <pc:spChg chg="mod">
          <ac:chgData name="Sebastian David Valenzuela Tapia" userId="a8875a46-569e-4917-ae51-07b65ef3509f" providerId="ADAL" clId="{D246AC6F-B749-4965-B294-5270EFB85D51}" dt="2024-03-20T17:46:43.595" v="1060" actId="1076"/>
          <ac:spMkLst>
            <pc:docMk/>
            <pc:sldMk cId="3789695053" sldId="21946"/>
            <ac:spMk id="2" creationId="{00000000-0000-0000-0000-000000000000}"/>
          </ac:spMkLst>
        </pc:spChg>
        <pc:spChg chg="mod">
          <ac:chgData name="Sebastian David Valenzuela Tapia" userId="a8875a46-569e-4917-ae51-07b65ef3509f" providerId="ADAL" clId="{D246AC6F-B749-4965-B294-5270EFB85D51}" dt="2024-03-20T17:54:31.677" v="1196" actId="20577"/>
          <ac:spMkLst>
            <pc:docMk/>
            <pc:sldMk cId="3789695053" sldId="21946"/>
            <ac:spMk id="4" creationId="{29292979-F391-DB15-8E7F-F1B62247E467}"/>
          </ac:spMkLst>
        </pc:spChg>
        <pc:spChg chg="mod">
          <ac:chgData name="Sebastian David Valenzuela Tapia" userId="a8875a46-569e-4917-ae51-07b65ef3509f" providerId="ADAL" clId="{D246AC6F-B749-4965-B294-5270EFB85D51}" dt="2024-03-20T17:46:43.595" v="1060" actId="1076"/>
          <ac:spMkLst>
            <pc:docMk/>
            <pc:sldMk cId="3789695053" sldId="21946"/>
            <ac:spMk id="5" creationId="{AC47033C-47D6-27D5-FE87-859E8FBED4C5}"/>
          </ac:spMkLst>
        </pc:spChg>
        <pc:spChg chg="del">
          <ac:chgData name="Sebastian David Valenzuela Tapia" userId="a8875a46-569e-4917-ae51-07b65ef3509f" providerId="ADAL" clId="{D246AC6F-B749-4965-B294-5270EFB85D51}" dt="2024-03-20T17:28:18.487" v="487" actId="478"/>
          <ac:spMkLst>
            <pc:docMk/>
            <pc:sldMk cId="3789695053" sldId="21946"/>
            <ac:spMk id="8" creationId="{FE16B5DB-A7D4-9B44-BA2F-5ABB44F053E5}"/>
          </ac:spMkLst>
        </pc:spChg>
        <pc:spChg chg="del mod">
          <ac:chgData name="Sebastian David Valenzuela Tapia" userId="a8875a46-569e-4917-ae51-07b65ef3509f" providerId="ADAL" clId="{D246AC6F-B749-4965-B294-5270EFB85D51}" dt="2024-03-20T17:28:10.682" v="484"/>
          <ac:spMkLst>
            <pc:docMk/>
            <pc:sldMk cId="3789695053" sldId="21946"/>
            <ac:spMk id="33" creationId="{57D1181B-08D3-4237-8B3E-06DBE78B576E}"/>
          </ac:spMkLst>
        </pc:spChg>
        <pc:picChg chg="del">
          <ac:chgData name="Sebastian David Valenzuela Tapia" userId="a8875a46-569e-4917-ae51-07b65ef3509f" providerId="ADAL" clId="{D246AC6F-B749-4965-B294-5270EFB85D51}" dt="2024-03-20T17:28:17.796" v="486" actId="478"/>
          <ac:picMkLst>
            <pc:docMk/>
            <pc:sldMk cId="3789695053" sldId="21946"/>
            <ac:picMk id="6" creationId="{3EFDBA48-90B1-B31F-6640-5492A86A998B}"/>
          </ac:picMkLst>
        </pc:picChg>
        <pc:picChg chg="del">
          <ac:chgData name="Sebastian David Valenzuela Tapia" userId="a8875a46-569e-4917-ae51-07b65ef3509f" providerId="ADAL" clId="{D246AC6F-B749-4965-B294-5270EFB85D51}" dt="2024-03-20T17:28:19.320" v="488" actId="478"/>
          <ac:picMkLst>
            <pc:docMk/>
            <pc:sldMk cId="3789695053" sldId="21946"/>
            <ac:picMk id="7" creationId="{417229F6-0270-DC9E-57B3-457046549A0C}"/>
          </ac:picMkLst>
        </pc:picChg>
        <pc:cxnChg chg="mod">
          <ac:chgData name="Sebastian David Valenzuela Tapia" userId="a8875a46-569e-4917-ae51-07b65ef3509f" providerId="ADAL" clId="{D246AC6F-B749-4965-B294-5270EFB85D51}" dt="2024-03-20T17:46:43.595" v="1060" actId="1076"/>
          <ac:cxnSpMkLst>
            <pc:docMk/>
            <pc:sldMk cId="3789695053" sldId="21946"/>
            <ac:cxnSpMk id="13" creationId="{D74D7FBE-BD13-4088-A067-AE52B1878695}"/>
          </ac:cxnSpMkLst>
        </pc:cxnChg>
      </pc:sldChg>
      <pc:sldChg chg="add del ord">
        <pc:chgData name="Sebastian David Valenzuela Tapia" userId="a8875a46-569e-4917-ae51-07b65ef3509f" providerId="ADAL" clId="{D246AC6F-B749-4965-B294-5270EFB85D51}" dt="2024-03-20T18:09:35.721" v="1507" actId="47"/>
        <pc:sldMkLst>
          <pc:docMk/>
          <pc:sldMk cId="3437625126" sldId="21947"/>
        </pc:sldMkLst>
      </pc:sldChg>
      <pc:sldChg chg="modSp add mod">
        <pc:chgData name="Sebastian David Valenzuela Tapia" userId="a8875a46-569e-4917-ae51-07b65ef3509f" providerId="ADAL" clId="{D246AC6F-B749-4965-B294-5270EFB85D51}" dt="2024-03-20T18:09:14.899" v="1504" actId="1076"/>
        <pc:sldMkLst>
          <pc:docMk/>
          <pc:sldMk cId="412621442" sldId="21948"/>
        </pc:sldMkLst>
        <pc:spChg chg="mod">
          <ac:chgData name="Sebastian David Valenzuela Tapia" userId="a8875a46-569e-4917-ae51-07b65ef3509f" providerId="ADAL" clId="{D246AC6F-B749-4965-B294-5270EFB85D51}" dt="2024-03-20T18:09:14.899" v="1504" actId="1076"/>
          <ac:spMkLst>
            <pc:docMk/>
            <pc:sldMk cId="412621442" sldId="21948"/>
            <ac:spMk id="12" creationId="{DF3FF88E-4F98-4E3C-93DA-58C42EF39690}"/>
          </ac:spMkLst>
        </pc:spChg>
        <pc:spChg chg="mod">
          <ac:chgData name="Sebastian David Valenzuela Tapia" userId="a8875a46-569e-4917-ae51-07b65ef3509f" providerId="ADAL" clId="{D246AC6F-B749-4965-B294-5270EFB85D51}" dt="2024-03-20T18:09:14.899" v="1504" actId="1076"/>
          <ac:spMkLst>
            <pc:docMk/>
            <pc:sldMk cId="412621442" sldId="21948"/>
            <ac:spMk id="13" creationId="{0AF4512E-69CB-4936-AB89-47C80C527E3F}"/>
          </ac:spMkLst>
        </pc:spChg>
      </pc:sldChg>
      <pc:sldChg chg="modSp add del mod ord">
        <pc:chgData name="Sebastian David Valenzuela Tapia" userId="a8875a46-569e-4917-ae51-07b65ef3509f" providerId="ADAL" clId="{D246AC6F-B749-4965-B294-5270EFB85D51}" dt="2024-03-20T18:03:50.534" v="1344" actId="2696"/>
        <pc:sldMkLst>
          <pc:docMk/>
          <pc:sldMk cId="2434530630" sldId="21948"/>
        </pc:sldMkLst>
        <pc:spChg chg="mod">
          <ac:chgData name="Sebastian David Valenzuela Tapia" userId="a8875a46-569e-4917-ae51-07b65ef3509f" providerId="ADAL" clId="{D246AC6F-B749-4965-B294-5270EFB85D51}" dt="2024-03-20T17:56:56.698" v="1290" actId="20577"/>
          <ac:spMkLst>
            <pc:docMk/>
            <pc:sldMk cId="2434530630" sldId="21948"/>
            <ac:spMk id="9" creationId="{02581442-A706-01C8-BE71-C0FA818ECCD3}"/>
          </ac:spMkLst>
        </pc:spChg>
      </pc:sldChg>
      <pc:sldChg chg="addSp modSp add mod">
        <pc:chgData name="Sebastian David Valenzuela Tapia" userId="a8875a46-569e-4917-ae51-07b65ef3509f" providerId="ADAL" clId="{D246AC6F-B749-4965-B294-5270EFB85D51}" dt="2024-03-21T18:04:38.351" v="4234" actId="1076"/>
        <pc:sldMkLst>
          <pc:docMk/>
          <pc:sldMk cId="18782431" sldId="21949"/>
        </pc:sldMkLst>
        <pc:spChg chg="add mod">
          <ac:chgData name="Sebastian David Valenzuela Tapia" userId="a8875a46-569e-4917-ae51-07b65ef3509f" providerId="ADAL" clId="{D246AC6F-B749-4965-B294-5270EFB85D51}" dt="2024-03-21T18:04:38.351" v="4234" actId="1076"/>
          <ac:spMkLst>
            <pc:docMk/>
            <pc:sldMk cId="18782431" sldId="21949"/>
            <ac:spMk id="5" creationId="{01B60ED7-4C17-EDEC-3799-A25D1FDAEE7F}"/>
          </ac:spMkLst>
        </pc:spChg>
      </pc:sldChg>
      <pc:sldChg chg="add del">
        <pc:chgData name="Sebastian David Valenzuela Tapia" userId="a8875a46-569e-4917-ae51-07b65ef3509f" providerId="ADAL" clId="{D246AC6F-B749-4965-B294-5270EFB85D51}" dt="2024-03-20T18:09:46.075" v="1509" actId="47"/>
        <pc:sldMkLst>
          <pc:docMk/>
          <pc:sldMk cId="1884262375" sldId="21949"/>
        </pc:sldMkLst>
      </pc:sldChg>
      <pc:sldChg chg="modSp add mod">
        <pc:chgData name="Sebastian David Valenzuela Tapia" userId="a8875a46-569e-4917-ae51-07b65ef3509f" providerId="ADAL" clId="{D246AC6F-B749-4965-B294-5270EFB85D51}" dt="2024-03-20T18:10:07.487" v="1514" actId="113"/>
        <pc:sldMkLst>
          <pc:docMk/>
          <pc:sldMk cId="4207754231" sldId="21950"/>
        </pc:sldMkLst>
        <pc:spChg chg="mod">
          <ac:chgData name="Sebastian David Valenzuela Tapia" userId="a8875a46-569e-4917-ae51-07b65ef3509f" providerId="ADAL" clId="{D246AC6F-B749-4965-B294-5270EFB85D51}" dt="2024-03-20T18:10:07.487" v="1514" actId="113"/>
          <ac:spMkLst>
            <pc:docMk/>
            <pc:sldMk cId="4207754231" sldId="21950"/>
            <ac:spMk id="12" creationId="{DF3FF88E-4F98-4E3C-93DA-58C42EF39690}"/>
          </ac:spMkLst>
        </pc:spChg>
        <pc:spChg chg="mod">
          <ac:chgData name="Sebastian David Valenzuela Tapia" userId="a8875a46-569e-4917-ae51-07b65ef3509f" providerId="ADAL" clId="{D246AC6F-B749-4965-B294-5270EFB85D51}" dt="2024-03-20T18:10:04.563" v="1512" actId="1076"/>
          <ac:spMkLst>
            <pc:docMk/>
            <pc:sldMk cId="4207754231" sldId="21950"/>
            <ac:spMk id="13" creationId="{0AF4512E-69CB-4936-AB89-47C80C527E3F}"/>
          </ac:spMkLst>
        </pc:spChg>
        <pc:spChg chg="mod">
          <ac:chgData name="Sebastian David Valenzuela Tapia" userId="a8875a46-569e-4917-ae51-07b65ef3509f" providerId="ADAL" clId="{D246AC6F-B749-4965-B294-5270EFB85D51}" dt="2024-03-20T18:10:00.039" v="1511" actId="1076"/>
          <ac:spMkLst>
            <pc:docMk/>
            <pc:sldMk cId="4207754231" sldId="21950"/>
            <ac:spMk id="161" creationId="{00000000-0000-0000-0000-000000000000}"/>
          </ac:spMkLst>
        </pc:spChg>
      </pc:sldChg>
      <pc:sldChg chg="modSp add mod">
        <pc:chgData name="Sebastian David Valenzuela Tapia" userId="a8875a46-569e-4917-ae51-07b65ef3509f" providerId="ADAL" clId="{D246AC6F-B749-4965-B294-5270EFB85D51}" dt="2024-03-20T18:12:06.417" v="1521" actId="1076"/>
        <pc:sldMkLst>
          <pc:docMk/>
          <pc:sldMk cId="3367420843" sldId="21951"/>
        </pc:sldMkLst>
        <pc:spChg chg="mod">
          <ac:chgData name="Sebastian David Valenzuela Tapia" userId="a8875a46-569e-4917-ae51-07b65ef3509f" providerId="ADAL" clId="{D246AC6F-B749-4965-B294-5270EFB85D51}" dt="2024-03-20T18:11:57.784" v="1520" actId="113"/>
          <ac:spMkLst>
            <pc:docMk/>
            <pc:sldMk cId="3367420843" sldId="21951"/>
            <ac:spMk id="12" creationId="{DF3FF88E-4F98-4E3C-93DA-58C42EF39690}"/>
          </ac:spMkLst>
        </pc:spChg>
        <pc:spChg chg="mod">
          <ac:chgData name="Sebastian David Valenzuela Tapia" userId="a8875a46-569e-4917-ae51-07b65ef3509f" providerId="ADAL" clId="{D246AC6F-B749-4965-B294-5270EFB85D51}" dt="2024-03-20T18:12:06.417" v="1521" actId="1076"/>
          <ac:spMkLst>
            <pc:docMk/>
            <pc:sldMk cId="3367420843" sldId="21951"/>
            <ac:spMk id="13" creationId="{0AF4512E-69CB-4936-AB89-47C80C527E3F}"/>
          </ac:spMkLst>
        </pc:spChg>
      </pc:sldChg>
      <pc:sldChg chg="modSp add mod">
        <pc:chgData name="Sebastian David Valenzuela Tapia" userId="a8875a46-569e-4917-ae51-07b65ef3509f" providerId="ADAL" clId="{D246AC6F-B749-4965-B294-5270EFB85D51}" dt="2024-03-20T18:12:42.167" v="1525" actId="113"/>
        <pc:sldMkLst>
          <pc:docMk/>
          <pc:sldMk cId="81066209" sldId="21952"/>
        </pc:sldMkLst>
        <pc:spChg chg="mod">
          <ac:chgData name="Sebastian David Valenzuela Tapia" userId="a8875a46-569e-4917-ae51-07b65ef3509f" providerId="ADAL" clId="{D246AC6F-B749-4965-B294-5270EFB85D51}" dt="2024-03-20T18:12:42.167" v="1525" actId="113"/>
          <ac:spMkLst>
            <pc:docMk/>
            <pc:sldMk cId="81066209" sldId="21952"/>
            <ac:spMk id="12" creationId="{DF3FF88E-4F98-4E3C-93DA-58C42EF39690}"/>
          </ac:spMkLst>
        </pc:spChg>
        <pc:spChg chg="mod">
          <ac:chgData name="Sebastian David Valenzuela Tapia" userId="a8875a46-569e-4917-ae51-07b65ef3509f" providerId="ADAL" clId="{D246AC6F-B749-4965-B294-5270EFB85D51}" dt="2024-03-20T18:12:39.131" v="1523" actId="1076"/>
          <ac:spMkLst>
            <pc:docMk/>
            <pc:sldMk cId="81066209" sldId="21952"/>
            <ac:spMk id="13" creationId="{0AF4512E-69CB-4936-AB89-47C80C527E3F}"/>
          </ac:spMkLst>
        </pc:spChg>
      </pc:sldChg>
      <pc:sldChg chg="delSp modSp add mod ord">
        <pc:chgData name="Sebastian David Valenzuela Tapia" userId="a8875a46-569e-4917-ae51-07b65ef3509f" providerId="ADAL" clId="{D246AC6F-B749-4965-B294-5270EFB85D51}" dt="2024-03-21T14:23:55.155" v="1723" actId="120"/>
        <pc:sldMkLst>
          <pc:docMk/>
          <pc:sldMk cId="1557670937" sldId="21953"/>
        </pc:sldMkLst>
        <pc:spChg chg="mod">
          <ac:chgData name="Sebastian David Valenzuela Tapia" userId="a8875a46-569e-4917-ae51-07b65ef3509f" providerId="ADAL" clId="{D246AC6F-B749-4965-B294-5270EFB85D51}" dt="2024-03-21T14:23:55.155" v="1723" actId="120"/>
          <ac:spMkLst>
            <pc:docMk/>
            <pc:sldMk cId="1557670937" sldId="21953"/>
            <ac:spMk id="10" creationId="{8463A3F3-3A07-40AD-BD2C-DABCE90D2E37}"/>
          </ac:spMkLst>
        </pc:spChg>
        <pc:spChg chg="mod">
          <ac:chgData name="Sebastian David Valenzuela Tapia" userId="a8875a46-569e-4917-ae51-07b65ef3509f" providerId="ADAL" clId="{D246AC6F-B749-4965-B294-5270EFB85D51}" dt="2024-03-21T14:23:35.818" v="1715" actId="113"/>
          <ac:spMkLst>
            <pc:docMk/>
            <pc:sldMk cId="1557670937" sldId="21953"/>
            <ac:spMk id="12" creationId="{DF3FF88E-4F98-4E3C-93DA-58C42EF39690}"/>
          </ac:spMkLst>
        </pc:spChg>
        <pc:spChg chg="del">
          <ac:chgData name="Sebastian David Valenzuela Tapia" userId="a8875a46-569e-4917-ae51-07b65ef3509f" providerId="ADAL" clId="{D246AC6F-B749-4965-B294-5270EFB85D51}" dt="2024-03-21T14:23:33.477" v="1714" actId="478"/>
          <ac:spMkLst>
            <pc:docMk/>
            <pc:sldMk cId="1557670937" sldId="21953"/>
            <ac:spMk id="13" creationId="{0AF4512E-69CB-4936-AB89-47C80C527E3F}"/>
          </ac:spMkLst>
        </pc:spChg>
      </pc:sldChg>
      <pc:sldChg chg="addSp delSp modSp add mod">
        <pc:chgData name="Sebastian David Valenzuela Tapia" userId="a8875a46-569e-4917-ae51-07b65ef3509f" providerId="ADAL" clId="{D246AC6F-B749-4965-B294-5270EFB85D51}" dt="2024-03-21T18:00:21.352" v="4135" actId="1076"/>
        <pc:sldMkLst>
          <pc:docMk/>
          <pc:sldMk cId="3032161611" sldId="21954"/>
        </pc:sldMkLst>
        <pc:spChg chg="mod">
          <ac:chgData name="Sebastian David Valenzuela Tapia" userId="a8875a46-569e-4917-ae51-07b65ef3509f" providerId="ADAL" clId="{D246AC6F-B749-4965-B294-5270EFB85D51}" dt="2024-03-21T14:28:22.855" v="2000" actId="20577"/>
          <ac:spMkLst>
            <pc:docMk/>
            <pc:sldMk cId="3032161611" sldId="21954"/>
            <ac:spMk id="2" creationId="{00000000-0000-0000-0000-000000000000}"/>
          </ac:spMkLst>
        </pc:spChg>
        <pc:spChg chg="mod">
          <ac:chgData name="Sebastian David Valenzuela Tapia" userId="a8875a46-569e-4917-ae51-07b65ef3509f" providerId="ADAL" clId="{D246AC6F-B749-4965-B294-5270EFB85D51}" dt="2024-03-21T17:41:54.084" v="3975" actId="1076"/>
          <ac:spMkLst>
            <pc:docMk/>
            <pc:sldMk cId="3032161611" sldId="21954"/>
            <ac:spMk id="4" creationId="{FF2538B7-96D1-046E-A839-97AE46400DA0}"/>
          </ac:spMkLst>
        </pc:spChg>
        <pc:spChg chg="add del mod">
          <ac:chgData name="Sebastian David Valenzuela Tapia" userId="a8875a46-569e-4917-ae51-07b65ef3509f" providerId="ADAL" clId="{D246AC6F-B749-4965-B294-5270EFB85D51}" dt="2024-03-21T16:29:55.894" v="2830" actId="478"/>
          <ac:spMkLst>
            <pc:docMk/>
            <pc:sldMk cId="3032161611" sldId="21954"/>
            <ac:spMk id="7" creationId="{75A05BF4-431B-0789-07FF-55F989B0AB58}"/>
          </ac:spMkLst>
        </pc:spChg>
        <pc:spChg chg="add mod">
          <ac:chgData name="Sebastian David Valenzuela Tapia" userId="a8875a46-569e-4917-ae51-07b65ef3509f" providerId="ADAL" clId="{D246AC6F-B749-4965-B294-5270EFB85D51}" dt="2024-03-21T17:21:06.916" v="3026" actId="1076"/>
          <ac:spMkLst>
            <pc:docMk/>
            <pc:sldMk cId="3032161611" sldId="21954"/>
            <ac:spMk id="12" creationId="{F90E9899-34B4-BF38-BB97-34EA2D37442B}"/>
          </ac:spMkLst>
        </pc:spChg>
        <pc:spChg chg="add mod">
          <ac:chgData name="Sebastian David Valenzuela Tapia" userId="a8875a46-569e-4917-ae51-07b65ef3509f" providerId="ADAL" clId="{D246AC6F-B749-4965-B294-5270EFB85D51}" dt="2024-03-21T18:00:21.352" v="4135" actId="1076"/>
          <ac:spMkLst>
            <pc:docMk/>
            <pc:sldMk cId="3032161611" sldId="21954"/>
            <ac:spMk id="15" creationId="{7C2026E6-C8D6-F83F-BAFF-72E3F7D634E6}"/>
          </ac:spMkLst>
        </pc:spChg>
        <pc:picChg chg="del mod">
          <ac:chgData name="Sebastian David Valenzuela Tapia" userId="a8875a46-569e-4917-ae51-07b65ef3509f" providerId="ADAL" clId="{D246AC6F-B749-4965-B294-5270EFB85D51}" dt="2024-03-21T16:19:53.596" v="2492" actId="478"/>
          <ac:picMkLst>
            <pc:docMk/>
            <pc:sldMk cId="3032161611" sldId="21954"/>
            <ac:picMk id="6" creationId="{9EA5D984-17C7-B621-9552-2D190672D649}"/>
          </ac:picMkLst>
        </pc:picChg>
        <pc:picChg chg="del mod">
          <ac:chgData name="Sebastian David Valenzuela Tapia" userId="a8875a46-569e-4917-ae51-07b65ef3509f" providerId="ADAL" clId="{D246AC6F-B749-4965-B294-5270EFB85D51}" dt="2024-03-21T16:19:33.092" v="2488" actId="478"/>
          <ac:picMkLst>
            <pc:docMk/>
            <pc:sldMk cId="3032161611" sldId="21954"/>
            <ac:picMk id="8" creationId="{27B1E3E1-BE92-5037-DB33-C4340830F198}"/>
          </ac:picMkLst>
        </pc:picChg>
        <pc:picChg chg="add mod modCrop">
          <ac:chgData name="Sebastian David Valenzuela Tapia" userId="a8875a46-569e-4917-ae51-07b65ef3509f" providerId="ADAL" clId="{D246AC6F-B749-4965-B294-5270EFB85D51}" dt="2024-03-21T17:21:02.748" v="3025" actId="1076"/>
          <ac:picMkLst>
            <pc:docMk/>
            <pc:sldMk cId="3032161611" sldId="21954"/>
            <ac:picMk id="9" creationId="{100A7E65-7CA0-E743-DAE8-FBEB4E32F111}"/>
          </ac:picMkLst>
        </pc:picChg>
        <pc:picChg chg="add mod">
          <ac:chgData name="Sebastian David Valenzuela Tapia" userId="a8875a46-569e-4917-ae51-07b65ef3509f" providerId="ADAL" clId="{D246AC6F-B749-4965-B294-5270EFB85D51}" dt="2024-03-21T17:21:06.916" v="3026" actId="1076"/>
          <ac:picMkLst>
            <pc:docMk/>
            <pc:sldMk cId="3032161611" sldId="21954"/>
            <ac:picMk id="11" creationId="{9E108BBD-5BC7-5CE4-39C8-072B0E39D00F}"/>
          </ac:picMkLst>
        </pc:picChg>
      </pc:sldChg>
      <pc:sldChg chg="addSp delSp modSp add mod ord">
        <pc:chgData name="Sebastian David Valenzuela Tapia" userId="a8875a46-569e-4917-ae51-07b65ef3509f" providerId="ADAL" clId="{D246AC6F-B749-4965-B294-5270EFB85D51}" dt="2024-03-21T17:52:55.796" v="4057" actId="14100"/>
        <pc:sldMkLst>
          <pc:docMk/>
          <pc:sldMk cId="3568972883" sldId="21955"/>
        </pc:sldMkLst>
        <pc:spChg chg="mod">
          <ac:chgData name="Sebastian David Valenzuela Tapia" userId="a8875a46-569e-4917-ae51-07b65ef3509f" providerId="ADAL" clId="{D246AC6F-B749-4965-B294-5270EFB85D51}" dt="2024-03-21T17:32:25.909" v="3275" actId="20577"/>
          <ac:spMkLst>
            <pc:docMk/>
            <pc:sldMk cId="3568972883" sldId="21955"/>
            <ac:spMk id="2" creationId="{00000000-0000-0000-0000-000000000000}"/>
          </ac:spMkLst>
        </pc:spChg>
        <pc:spChg chg="mod">
          <ac:chgData name="Sebastian David Valenzuela Tapia" userId="a8875a46-569e-4917-ae51-07b65ef3509f" providerId="ADAL" clId="{D246AC6F-B749-4965-B294-5270EFB85D51}" dt="2024-03-21T17:44:09.774" v="4000" actId="1076"/>
          <ac:spMkLst>
            <pc:docMk/>
            <pc:sldMk cId="3568972883" sldId="21955"/>
            <ac:spMk id="4" creationId="{FF2538B7-96D1-046E-A839-97AE46400DA0}"/>
          </ac:spMkLst>
        </pc:spChg>
        <pc:spChg chg="del">
          <ac:chgData name="Sebastian David Valenzuela Tapia" userId="a8875a46-569e-4917-ae51-07b65ef3509f" providerId="ADAL" clId="{D246AC6F-B749-4965-B294-5270EFB85D51}" dt="2024-03-21T15:51:03.836" v="2296" actId="478"/>
          <ac:spMkLst>
            <pc:docMk/>
            <pc:sldMk cId="3568972883" sldId="21955"/>
            <ac:spMk id="7" creationId="{75A05BF4-431B-0789-07FF-55F989B0AB58}"/>
          </ac:spMkLst>
        </pc:spChg>
        <pc:graphicFrameChg chg="add del mod">
          <ac:chgData name="Sebastian David Valenzuela Tapia" userId="a8875a46-569e-4917-ae51-07b65ef3509f" providerId="ADAL" clId="{D246AC6F-B749-4965-B294-5270EFB85D51}" dt="2024-03-21T17:44:57.721" v="4010" actId="478"/>
          <ac:graphicFrameMkLst>
            <pc:docMk/>
            <pc:sldMk cId="3568972883" sldId="21955"/>
            <ac:graphicFrameMk id="8" creationId="{00000000-0008-0000-0000-000024000000}"/>
          </ac:graphicFrameMkLst>
        </pc:graphicFrameChg>
        <pc:graphicFrameChg chg="add del mod">
          <ac:chgData name="Sebastian David Valenzuela Tapia" userId="a8875a46-569e-4917-ae51-07b65ef3509f" providerId="ADAL" clId="{D246AC6F-B749-4965-B294-5270EFB85D51}" dt="2024-03-21T17:44:57.721" v="4010" actId="478"/>
          <ac:graphicFrameMkLst>
            <pc:docMk/>
            <pc:sldMk cId="3568972883" sldId="21955"/>
            <ac:graphicFrameMk id="9" creationId="{00000000-0008-0000-0000-000025000000}"/>
          </ac:graphicFrameMkLst>
        </pc:graphicFrameChg>
        <pc:graphicFrameChg chg="add del mod">
          <ac:chgData name="Sebastian David Valenzuela Tapia" userId="a8875a46-569e-4917-ae51-07b65ef3509f" providerId="ADAL" clId="{D246AC6F-B749-4965-B294-5270EFB85D51}" dt="2024-03-21T17:44:57.721" v="4010" actId="478"/>
          <ac:graphicFrameMkLst>
            <pc:docMk/>
            <pc:sldMk cId="3568972883" sldId="21955"/>
            <ac:graphicFrameMk id="10" creationId="{00000000-0008-0000-0000-000026000000}"/>
          </ac:graphicFrameMkLst>
        </pc:graphicFrameChg>
        <pc:graphicFrameChg chg="add del mod">
          <ac:chgData name="Sebastian David Valenzuela Tapia" userId="a8875a46-569e-4917-ae51-07b65ef3509f" providerId="ADAL" clId="{D246AC6F-B749-4965-B294-5270EFB85D51}" dt="2024-03-21T17:44:57.721" v="4010" actId="478"/>
          <ac:graphicFrameMkLst>
            <pc:docMk/>
            <pc:sldMk cId="3568972883" sldId="21955"/>
            <ac:graphicFrameMk id="11" creationId="{00000000-0008-0000-0000-000029000000}"/>
          </ac:graphicFrameMkLst>
        </pc:graphicFrameChg>
        <pc:graphicFrameChg chg="add mod">
          <ac:chgData name="Sebastian David Valenzuela Tapia" userId="a8875a46-569e-4917-ae51-07b65ef3509f" providerId="ADAL" clId="{D246AC6F-B749-4965-B294-5270EFB85D51}" dt="2024-03-21T17:44:47.553" v="4008"/>
          <ac:graphicFrameMkLst>
            <pc:docMk/>
            <pc:sldMk cId="3568972883" sldId="21955"/>
            <ac:graphicFrameMk id="12" creationId="{00000000-0008-0000-0000-000024000000}"/>
          </ac:graphicFrameMkLst>
        </pc:graphicFrameChg>
        <pc:graphicFrameChg chg="add mod">
          <ac:chgData name="Sebastian David Valenzuela Tapia" userId="a8875a46-569e-4917-ae51-07b65ef3509f" providerId="ADAL" clId="{D246AC6F-B749-4965-B294-5270EFB85D51}" dt="2024-03-21T17:44:47.553" v="4008"/>
          <ac:graphicFrameMkLst>
            <pc:docMk/>
            <pc:sldMk cId="3568972883" sldId="21955"/>
            <ac:graphicFrameMk id="14" creationId="{00000000-0008-0000-0000-000025000000}"/>
          </ac:graphicFrameMkLst>
        </pc:graphicFrameChg>
        <pc:graphicFrameChg chg="add mod">
          <ac:chgData name="Sebastian David Valenzuela Tapia" userId="a8875a46-569e-4917-ae51-07b65ef3509f" providerId="ADAL" clId="{D246AC6F-B749-4965-B294-5270EFB85D51}" dt="2024-03-21T17:44:47.553" v="4008"/>
          <ac:graphicFrameMkLst>
            <pc:docMk/>
            <pc:sldMk cId="3568972883" sldId="21955"/>
            <ac:graphicFrameMk id="15" creationId="{00000000-0008-0000-0000-000026000000}"/>
          </ac:graphicFrameMkLst>
        </pc:graphicFrameChg>
        <pc:graphicFrameChg chg="add mod">
          <ac:chgData name="Sebastian David Valenzuela Tapia" userId="a8875a46-569e-4917-ae51-07b65ef3509f" providerId="ADAL" clId="{D246AC6F-B749-4965-B294-5270EFB85D51}" dt="2024-03-21T17:44:47.553" v="4008"/>
          <ac:graphicFrameMkLst>
            <pc:docMk/>
            <pc:sldMk cId="3568972883" sldId="21955"/>
            <ac:graphicFrameMk id="16" creationId="{00000000-0008-0000-0000-000029000000}"/>
          </ac:graphicFrameMkLst>
        </pc:graphicFrameChg>
        <pc:picChg chg="add del mod">
          <ac:chgData name="Sebastian David Valenzuela Tapia" userId="a8875a46-569e-4917-ae51-07b65ef3509f" providerId="ADAL" clId="{D246AC6F-B749-4965-B294-5270EFB85D51}" dt="2024-03-21T17:29:33.949" v="3097" actId="478"/>
          <ac:picMkLst>
            <pc:docMk/>
            <pc:sldMk cId="3568972883" sldId="21955"/>
            <ac:picMk id="6" creationId="{39736E7D-1795-0156-4F4F-7EAC69F23B64}"/>
          </ac:picMkLst>
        </pc:picChg>
        <pc:picChg chg="del">
          <ac:chgData name="Sebastian David Valenzuela Tapia" userId="a8875a46-569e-4917-ae51-07b65ef3509f" providerId="ADAL" clId="{D246AC6F-B749-4965-B294-5270EFB85D51}" dt="2024-03-21T15:25:16.806" v="2005" actId="478"/>
          <ac:picMkLst>
            <pc:docMk/>
            <pc:sldMk cId="3568972883" sldId="21955"/>
            <ac:picMk id="6" creationId="{9EA5D984-17C7-B621-9552-2D190672D649}"/>
          </ac:picMkLst>
        </pc:picChg>
        <pc:picChg chg="del">
          <ac:chgData name="Sebastian David Valenzuela Tapia" userId="a8875a46-569e-4917-ae51-07b65ef3509f" providerId="ADAL" clId="{D246AC6F-B749-4965-B294-5270EFB85D51}" dt="2024-03-21T15:25:14.493" v="2004" actId="478"/>
          <ac:picMkLst>
            <pc:docMk/>
            <pc:sldMk cId="3568972883" sldId="21955"/>
            <ac:picMk id="8" creationId="{27B1E3E1-BE92-5037-DB33-C4340830F198}"/>
          </ac:picMkLst>
        </pc:picChg>
        <pc:picChg chg="mod modCrop">
          <ac:chgData name="Sebastian David Valenzuela Tapia" userId="a8875a46-569e-4917-ae51-07b65ef3509f" providerId="ADAL" clId="{D246AC6F-B749-4965-B294-5270EFB85D51}" dt="2024-03-21T17:48:00.015" v="4051" actId="14100"/>
          <ac:picMkLst>
            <pc:docMk/>
            <pc:sldMk cId="3568972883" sldId="21955"/>
            <ac:picMk id="17" creationId="{953E6ABB-66F2-A5D1-CF4B-32F4A508F527}"/>
          </ac:picMkLst>
        </pc:picChg>
        <pc:picChg chg="add mod modCrop">
          <ac:chgData name="Sebastian David Valenzuela Tapia" userId="a8875a46-569e-4917-ae51-07b65ef3509f" providerId="ADAL" clId="{D246AC6F-B749-4965-B294-5270EFB85D51}" dt="2024-03-21T17:47:54.536" v="4050" actId="1076"/>
          <ac:picMkLst>
            <pc:docMk/>
            <pc:sldMk cId="3568972883" sldId="21955"/>
            <ac:picMk id="18" creationId="{18B42A66-682F-A66E-3DDB-56C4D9BC4A4E}"/>
          </ac:picMkLst>
        </pc:picChg>
        <pc:picChg chg="add mod modCrop">
          <ac:chgData name="Sebastian David Valenzuela Tapia" userId="a8875a46-569e-4917-ae51-07b65ef3509f" providerId="ADAL" clId="{D246AC6F-B749-4965-B294-5270EFB85D51}" dt="2024-03-21T17:47:54.536" v="4050" actId="1076"/>
          <ac:picMkLst>
            <pc:docMk/>
            <pc:sldMk cId="3568972883" sldId="21955"/>
            <ac:picMk id="19" creationId="{05FA1268-DA63-6C3D-B75C-F2FC01E7C847}"/>
          </ac:picMkLst>
        </pc:picChg>
        <pc:picChg chg="add mod modCrop">
          <ac:chgData name="Sebastian David Valenzuela Tapia" userId="a8875a46-569e-4917-ae51-07b65ef3509f" providerId="ADAL" clId="{D246AC6F-B749-4965-B294-5270EFB85D51}" dt="2024-03-21T17:52:55.796" v="4057" actId="14100"/>
          <ac:picMkLst>
            <pc:docMk/>
            <pc:sldMk cId="3568972883" sldId="21955"/>
            <ac:picMk id="20" creationId="{6C43B9A2-0B7A-785B-9568-09F32ABA8181}"/>
          </ac:picMkLst>
        </pc:picChg>
      </pc:sldChg>
      <pc:sldChg chg="addSp modSp add mod">
        <pc:chgData name="Sebastian David Valenzuela Tapia" userId="a8875a46-569e-4917-ae51-07b65ef3509f" providerId="ADAL" clId="{D246AC6F-B749-4965-B294-5270EFB85D51}" dt="2024-03-21T17:31:16.773" v="3167" actId="20577"/>
        <pc:sldMkLst>
          <pc:docMk/>
          <pc:sldMk cId="3326162014" sldId="21956"/>
        </pc:sldMkLst>
        <pc:spChg chg="mod">
          <ac:chgData name="Sebastian David Valenzuela Tapia" userId="a8875a46-569e-4917-ae51-07b65ef3509f" providerId="ADAL" clId="{D246AC6F-B749-4965-B294-5270EFB85D51}" dt="2024-03-21T16:17:52.172" v="2487" actId="20577"/>
          <ac:spMkLst>
            <pc:docMk/>
            <pc:sldMk cId="3326162014" sldId="21956"/>
            <ac:spMk id="2" creationId="{00000000-0000-0000-0000-000000000000}"/>
          </ac:spMkLst>
        </pc:spChg>
        <pc:spChg chg="mod">
          <ac:chgData name="Sebastian David Valenzuela Tapia" userId="a8875a46-569e-4917-ae51-07b65ef3509f" providerId="ADAL" clId="{D246AC6F-B749-4965-B294-5270EFB85D51}" dt="2024-03-21T17:31:16.773" v="3167" actId="20577"/>
          <ac:spMkLst>
            <pc:docMk/>
            <pc:sldMk cId="3326162014" sldId="21956"/>
            <ac:spMk id="4" creationId="{FF2538B7-96D1-046E-A839-97AE46400DA0}"/>
          </ac:spMkLst>
        </pc:spChg>
        <pc:picChg chg="mod">
          <ac:chgData name="Sebastian David Valenzuela Tapia" userId="a8875a46-569e-4917-ae51-07b65ef3509f" providerId="ADAL" clId="{D246AC6F-B749-4965-B294-5270EFB85D51}" dt="2024-03-21T16:16:55.303" v="2450" actId="1076"/>
          <ac:picMkLst>
            <pc:docMk/>
            <pc:sldMk cId="3326162014" sldId="21956"/>
            <ac:picMk id="6" creationId="{39736E7D-1795-0156-4F4F-7EAC69F23B64}"/>
          </ac:picMkLst>
        </pc:picChg>
        <pc:picChg chg="add mod">
          <ac:chgData name="Sebastian David Valenzuela Tapia" userId="a8875a46-569e-4917-ae51-07b65ef3509f" providerId="ADAL" clId="{D246AC6F-B749-4965-B294-5270EFB85D51}" dt="2024-03-21T16:16:55.303" v="2450" actId="1076"/>
          <ac:picMkLst>
            <pc:docMk/>
            <pc:sldMk cId="3326162014" sldId="21956"/>
            <ac:picMk id="7" creationId="{F0D6C12D-F157-B7F0-9FCC-B24B215D0840}"/>
          </ac:picMkLst>
        </pc:picChg>
        <pc:picChg chg="add mod">
          <ac:chgData name="Sebastian David Valenzuela Tapia" userId="a8875a46-569e-4917-ae51-07b65ef3509f" providerId="ADAL" clId="{D246AC6F-B749-4965-B294-5270EFB85D51}" dt="2024-03-21T16:16:55.303" v="2450" actId="1076"/>
          <ac:picMkLst>
            <pc:docMk/>
            <pc:sldMk cId="3326162014" sldId="21956"/>
            <ac:picMk id="9" creationId="{3911B985-EA78-7686-276F-3F17055EEB6C}"/>
          </ac:picMkLst>
        </pc:picChg>
        <pc:picChg chg="add mod">
          <ac:chgData name="Sebastian David Valenzuela Tapia" userId="a8875a46-569e-4917-ae51-07b65ef3509f" providerId="ADAL" clId="{D246AC6F-B749-4965-B294-5270EFB85D51}" dt="2024-03-21T16:16:55.303" v="2450" actId="1076"/>
          <ac:picMkLst>
            <pc:docMk/>
            <pc:sldMk cId="3326162014" sldId="21956"/>
            <ac:picMk id="11" creationId="{6ABAE88C-EAE5-36AD-827B-DF94838A4243}"/>
          </ac:picMkLst>
        </pc:picChg>
      </pc:sldChg>
      <pc:sldChg chg="addSp delSp modSp add del mod ord modShow">
        <pc:chgData name="Sebastian David Valenzuela Tapia" userId="a8875a46-569e-4917-ae51-07b65ef3509f" providerId="ADAL" clId="{D246AC6F-B749-4965-B294-5270EFB85D51}" dt="2024-03-21T17:34:13.432" v="3339" actId="2696"/>
        <pc:sldMkLst>
          <pc:docMk/>
          <pc:sldMk cId="737725006" sldId="21957"/>
        </pc:sldMkLst>
        <pc:spChg chg="mod">
          <ac:chgData name="Sebastian David Valenzuela Tapia" userId="a8875a46-569e-4917-ae51-07b65ef3509f" providerId="ADAL" clId="{D246AC6F-B749-4965-B294-5270EFB85D51}" dt="2024-03-21T16:47:20.274" v="3009" actId="20577"/>
          <ac:spMkLst>
            <pc:docMk/>
            <pc:sldMk cId="737725006" sldId="21957"/>
            <ac:spMk id="4" creationId="{FF2538B7-96D1-046E-A839-97AE46400DA0}"/>
          </ac:spMkLst>
        </pc:spChg>
        <pc:spChg chg="del">
          <ac:chgData name="Sebastian David Valenzuela Tapia" userId="a8875a46-569e-4917-ae51-07b65ef3509f" providerId="ADAL" clId="{D246AC6F-B749-4965-B294-5270EFB85D51}" dt="2024-03-21T16:26:57.021" v="2590" actId="478"/>
          <ac:spMkLst>
            <pc:docMk/>
            <pc:sldMk cId="737725006" sldId="21957"/>
            <ac:spMk id="7" creationId="{75A05BF4-431B-0789-07FF-55F989B0AB58}"/>
          </ac:spMkLst>
        </pc:spChg>
        <pc:spChg chg="add mod">
          <ac:chgData name="Sebastian David Valenzuela Tapia" userId="a8875a46-569e-4917-ae51-07b65ef3509f" providerId="ADAL" clId="{D246AC6F-B749-4965-B294-5270EFB85D51}" dt="2024-03-21T16:49:00.996" v="3022" actId="1076"/>
          <ac:spMkLst>
            <pc:docMk/>
            <pc:sldMk cId="737725006" sldId="21957"/>
            <ac:spMk id="8" creationId="{4499FEE1-A292-A372-A19A-D6B8C8A1EEBD}"/>
          </ac:spMkLst>
        </pc:spChg>
        <pc:picChg chg="add mod">
          <ac:chgData name="Sebastian David Valenzuela Tapia" userId="a8875a46-569e-4917-ae51-07b65ef3509f" providerId="ADAL" clId="{D246AC6F-B749-4965-B294-5270EFB85D51}" dt="2024-03-21T16:48:57.514" v="3021" actId="1076"/>
          <ac:picMkLst>
            <pc:docMk/>
            <pc:sldMk cId="737725006" sldId="21957"/>
            <ac:picMk id="6" creationId="{E6D33D8B-3B18-744C-0F4E-D0B5003C3C9B}"/>
          </ac:picMkLst>
        </pc:picChg>
        <pc:picChg chg="del">
          <ac:chgData name="Sebastian David Valenzuela Tapia" userId="a8875a46-569e-4917-ae51-07b65ef3509f" providerId="ADAL" clId="{D246AC6F-B749-4965-B294-5270EFB85D51}" dt="2024-03-21T16:26:41.898" v="2586" actId="478"/>
          <ac:picMkLst>
            <pc:docMk/>
            <pc:sldMk cId="737725006" sldId="21957"/>
            <ac:picMk id="9" creationId="{100A7E65-7CA0-E743-DAE8-FBEB4E32F111}"/>
          </ac:picMkLst>
        </pc:picChg>
        <pc:picChg chg="add mod">
          <ac:chgData name="Sebastian David Valenzuela Tapia" userId="a8875a46-569e-4917-ae51-07b65ef3509f" providerId="ADAL" clId="{D246AC6F-B749-4965-B294-5270EFB85D51}" dt="2024-03-21T16:49:05.044" v="3023" actId="1076"/>
          <ac:picMkLst>
            <pc:docMk/>
            <pc:sldMk cId="737725006" sldId="21957"/>
            <ac:picMk id="10" creationId="{5744E74D-C9D5-6906-9B36-25CA65848EF7}"/>
          </ac:picMkLst>
        </pc:picChg>
        <pc:picChg chg="del">
          <ac:chgData name="Sebastian David Valenzuela Tapia" userId="a8875a46-569e-4917-ae51-07b65ef3509f" providerId="ADAL" clId="{D246AC6F-B749-4965-B294-5270EFB85D51}" dt="2024-03-21T16:27:03.169" v="2592" actId="478"/>
          <ac:picMkLst>
            <pc:docMk/>
            <pc:sldMk cId="737725006" sldId="21957"/>
            <ac:picMk id="11" creationId="{9E108BBD-5BC7-5CE4-39C8-072B0E39D00F}"/>
          </ac:picMkLst>
        </pc:picChg>
      </pc:sldChg>
      <pc:sldChg chg="addSp delSp modSp add mod">
        <pc:chgData name="Sebastian David Valenzuela Tapia" userId="a8875a46-569e-4917-ae51-07b65ef3509f" providerId="ADAL" clId="{D246AC6F-B749-4965-B294-5270EFB85D51}" dt="2024-03-21T17:27:15.600" v="3056" actId="14100"/>
        <pc:sldMkLst>
          <pc:docMk/>
          <pc:sldMk cId="597199168" sldId="21958"/>
        </pc:sldMkLst>
        <pc:spChg chg="mod">
          <ac:chgData name="Sebastian David Valenzuela Tapia" userId="a8875a46-569e-4917-ae51-07b65ef3509f" providerId="ADAL" clId="{D246AC6F-B749-4965-B294-5270EFB85D51}" dt="2024-03-21T17:24:20.498" v="3037" actId="1076"/>
          <ac:spMkLst>
            <pc:docMk/>
            <pc:sldMk cId="597199168" sldId="21958"/>
            <ac:spMk id="2" creationId="{00000000-0000-0000-0000-000000000000}"/>
          </ac:spMkLst>
        </pc:spChg>
        <pc:spChg chg="mod">
          <ac:chgData name="Sebastian David Valenzuela Tapia" userId="a8875a46-569e-4917-ae51-07b65ef3509f" providerId="ADAL" clId="{D246AC6F-B749-4965-B294-5270EFB85D51}" dt="2024-03-21T17:24:37.577" v="3042" actId="1076"/>
          <ac:spMkLst>
            <pc:docMk/>
            <pc:sldMk cId="597199168" sldId="21958"/>
            <ac:spMk id="4" creationId="{FF2538B7-96D1-046E-A839-97AE46400DA0}"/>
          </ac:spMkLst>
        </pc:spChg>
        <pc:spChg chg="mod">
          <ac:chgData name="Sebastian David Valenzuela Tapia" userId="a8875a46-569e-4917-ae51-07b65ef3509f" providerId="ADAL" clId="{D246AC6F-B749-4965-B294-5270EFB85D51}" dt="2024-03-21T17:27:09.568" v="3054" actId="1076"/>
          <ac:spMkLst>
            <pc:docMk/>
            <pc:sldMk cId="597199168" sldId="21958"/>
            <ac:spMk id="8" creationId="{4499FEE1-A292-A372-A19A-D6B8C8A1EEBD}"/>
          </ac:spMkLst>
        </pc:spChg>
        <pc:picChg chg="del">
          <ac:chgData name="Sebastian David Valenzuela Tapia" userId="a8875a46-569e-4917-ae51-07b65ef3509f" providerId="ADAL" clId="{D246AC6F-B749-4965-B294-5270EFB85D51}" dt="2024-03-21T17:23:45.783" v="3028" actId="478"/>
          <ac:picMkLst>
            <pc:docMk/>
            <pc:sldMk cId="597199168" sldId="21958"/>
            <ac:picMk id="6" creationId="{E6D33D8B-3B18-744C-0F4E-D0B5003C3C9B}"/>
          </ac:picMkLst>
        </pc:picChg>
        <pc:picChg chg="add del mod">
          <ac:chgData name="Sebastian David Valenzuela Tapia" userId="a8875a46-569e-4917-ae51-07b65ef3509f" providerId="ADAL" clId="{D246AC6F-B749-4965-B294-5270EFB85D51}" dt="2024-03-21T17:26:28.402" v="3047" actId="478"/>
          <ac:picMkLst>
            <pc:docMk/>
            <pc:sldMk cId="597199168" sldId="21958"/>
            <ac:picMk id="7" creationId="{EA3DE692-0358-8F7D-0D51-891DE359C9F9}"/>
          </ac:picMkLst>
        </pc:picChg>
        <pc:picChg chg="mod">
          <ac:chgData name="Sebastian David Valenzuela Tapia" userId="a8875a46-569e-4917-ae51-07b65ef3509f" providerId="ADAL" clId="{D246AC6F-B749-4965-B294-5270EFB85D51}" dt="2024-03-21T17:27:15.600" v="3056" actId="14100"/>
          <ac:picMkLst>
            <pc:docMk/>
            <pc:sldMk cId="597199168" sldId="21958"/>
            <ac:picMk id="10" creationId="{5744E74D-C9D5-6906-9B36-25CA65848EF7}"/>
          </ac:picMkLst>
        </pc:picChg>
        <pc:picChg chg="add mod modCrop">
          <ac:chgData name="Sebastian David Valenzuela Tapia" userId="a8875a46-569e-4917-ae51-07b65ef3509f" providerId="ADAL" clId="{D246AC6F-B749-4965-B294-5270EFB85D51}" dt="2024-03-21T17:27:06.597" v="3053" actId="1076"/>
          <ac:picMkLst>
            <pc:docMk/>
            <pc:sldMk cId="597199168" sldId="21958"/>
            <ac:picMk id="11" creationId="{EAEA81B0-A29F-DECB-9610-569F9D74AEF6}"/>
          </ac:picMkLst>
        </pc:picChg>
        <pc:cxnChg chg="mod">
          <ac:chgData name="Sebastian David Valenzuela Tapia" userId="a8875a46-569e-4917-ae51-07b65ef3509f" providerId="ADAL" clId="{D246AC6F-B749-4965-B294-5270EFB85D51}" dt="2024-03-21T17:24:32.121" v="3040" actId="1076"/>
          <ac:cxnSpMkLst>
            <pc:docMk/>
            <pc:sldMk cId="597199168" sldId="21958"/>
            <ac:cxnSpMk id="13" creationId="{D74D7FBE-BD13-4088-A067-AE52B1878695}"/>
          </ac:cxnSpMkLst>
        </pc:cxnChg>
      </pc:sldChg>
      <pc:sldChg chg="addSp modSp add mod">
        <pc:chgData name="Sebastian David Valenzuela Tapia" userId="a8875a46-569e-4917-ae51-07b65ef3509f" providerId="ADAL" clId="{D246AC6F-B749-4965-B294-5270EFB85D51}" dt="2024-03-21T17:56:05.323" v="4093" actId="1076"/>
        <pc:sldMkLst>
          <pc:docMk/>
          <pc:sldMk cId="1104892085" sldId="21959"/>
        </pc:sldMkLst>
        <pc:spChg chg="mod">
          <ac:chgData name="Sebastian David Valenzuela Tapia" userId="a8875a46-569e-4917-ae51-07b65ef3509f" providerId="ADAL" clId="{D246AC6F-B749-4965-B294-5270EFB85D51}" dt="2024-03-21T17:32:33.148" v="3283" actId="20577"/>
          <ac:spMkLst>
            <pc:docMk/>
            <pc:sldMk cId="1104892085" sldId="21959"/>
            <ac:spMk id="2" creationId="{00000000-0000-0000-0000-000000000000}"/>
          </ac:spMkLst>
        </pc:spChg>
        <pc:spChg chg="mod">
          <ac:chgData name="Sebastian David Valenzuela Tapia" userId="a8875a46-569e-4917-ae51-07b65ef3509f" providerId="ADAL" clId="{D246AC6F-B749-4965-B294-5270EFB85D51}" dt="2024-03-21T17:31:55.362" v="3266" actId="20577"/>
          <ac:spMkLst>
            <pc:docMk/>
            <pc:sldMk cId="1104892085" sldId="21959"/>
            <ac:spMk id="4" creationId="{FF2538B7-96D1-046E-A839-97AE46400DA0}"/>
          </ac:spMkLst>
        </pc:spChg>
        <pc:picChg chg="mod modCrop">
          <ac:chgData name="Sebastian David Valenzuela Tapia" userId="a8875a46-569e-4917-ae51-07b65ef3509f" providerId="ADAL" clId="{D246AC6F-B749-4965-B294-5270EFB85D51}" dt="2024-03-21T17:56:05.323" v="4093" actId="1076"/>
          <ac:picMkLst>
            <pc:docMk/>
            <pc:sldMk cId="1104892085" sldId="21959"/>
            <ac:picMk id="5" creationId="{3ED4EB86-3438-3054-CA9F-2255DEC671D2}"/>
          </ac:picMkLst>
        </pc:picChg>
        <pc:picChg chg="add mod modCrop">
          <ac:chgData name="Sebastian David Valenzuela Tapia" userId="a8875a46-569e-4917-ae51-07b65ef3509f" providerId="ADAL" clId="{D246AC6F-B749-4965-B294-5270EFB85D51}" dt="2024-03-21T17:56:05.323" v="4093" actId="1076"/>
          <ac:picMkLst>
            <pc:docMk/>
            <pc:sldMk cId="1104892085" sldId="21959"/>
            <ac:picMk id="6" creationId="{4DD85F01-73F6-0797-49F9-AC66C40A6D87}"/>
          </ac:picMkLst>
        </pc:picChg>
        <pc:picChg chg="add mod modCrop">
          <ac:chgData name="Sebastian David Valenzuela Tapia" userId="a8875a46-569e-4917-ae51-07b65ef3509f" providerId="ADAL" clId="{D246AC6F-B749-4965-B294-5270EFB85D51}" dt="2024-03-21T17:56:05.323" v="4093" actId="1076"/>
          <ac:picMkLst>
            <pc:docMk/>
            <pc:sldMk cId="1104892085" sldId="21959"/>
            <ac:picMk id="7" creationId="{60F0A0B9-6414-60E0-369C-BA63E60983B7}"/>
          </ac:picMkLst>
        </pc:picChg>
        <pc:picChg chg="add mod modCrop">
          <ac:chgData name="Sebastian David Valenzuela Tapia" userId="a8875a46-569e-4917-ae51-07b65ef3509f" providerId="ADAL" clId="{D246AC6F-B749-4965-B294-5270EFB85D51}" dt="2024-03-21T17:56:05.323" v="4093" actId="1076"/>
          <ac:picMkLst>
            <pc:docMk/>
            <pc:sldMk cId="1104892085" sldId="21959"/>
            <ac:picMk id="8" creationId="{E9ACAEB2-A6C1-DE63-F074-E419A94C0144}"/>
          </ac:picMkLst>
        </pc:picChg>
      </pc:sldChg>
      <pc:sldChg chg="addSp modSp add mod">
        <pc:chgData name="Sebastian David Valenzuela Tapia" userId="a8875a46-569e-4917-ae51-07b65ef3509f" providerId="ADAL" clId="{D246AC6F-B749-4965-B294-5270EFB85D51}" dt="2024-03-21T17:41:35.444" v="3974" actId="20577"/>
        <pc:sldMkLst>
          <pc:docMk/>
          <pc:sldMk cId="2551320280" sldId="21960"/>
        </pc:sldMkLst>
        <pc:spChg chg="mod">
          <ac:chgData name="Sebastian David Valenzuela Tapia" userId="a8875a46-569e-4917-ae51-07b65ef3509f" providerId="ADAL" clId="{D246AC6F-B749-4965-B294-5270EFB85D51}" dt="2024-03-21T17:35:50.141" v="3400" actId="20577"/>
          <ac:spMkLst>
            <pc:docMk/>
            <pc:sldMk cId="2551320280" sldId="21960"/>
            <ac:spMk id="2" creationId="{00000000-0000-0000-0000-000000000000}"/>
          </ac:spMkLst>
        </pc:spChg>
        <pc:spChg chg="mod">
          <ac:chgData name="Sebastian David Valenzuela Tapia" userId="a8875a46-569e-4917-ae51-07b65ef3509f" providerId="ADAL" clId="{D246AC6F-B749-4965-B294-5270EFB85D51}" dt="2024-03-21T17:41:35.444" v="3974" actId="20577"/>
          <ac:spMkLst>
            <pc:docMk/>
            <pc:sldMk cId="2551320280" sldId="21960"/>
            <ac:spMk id="4" creationId="{FF2538B7-96D1-046E-A839-97AE46400DA0}"/>
          </ac:spMkLst>
        </pc:spChg>
        <pc:spChg chg="mod">
          <ac:chgData name="Sebastian David Valenzuela Tapia" userId="a8875a46-569e-4917-ae51-07b65ef3509f" providerId="ADAL" clId="{D246AC6F-B749-4965-B294-5270EFB85D51}" dt="2024-03-21T17:37:40.461" v="3576" actId="1076"/>
          <ac:spMkLst>
            <pc:docMk/>
            <pc:sldMk cId="2551320280" sldId="21960"/>
            <ac:spMk id="10" creationId="{978D938B-C447-F275-07F2-B1627438EA56}"/>
          </ac:spMkLst>
        </pc:spChg>
        <pc:spChg chg="mod">
          <ac:chgData name="Sebastian David Valenzuela Tapia" userId="a8875a46-569e-4917-ae51-07b65ef3509f" providerId="ADAL" clId="{D246AC6F-B749-4965-B294-5270EFB85D51}" dt="2024-03-21T17:38:11.127" v="3585" actId="1076"/>
          <ac:spMkLst>
            <pc:docMk/>
            <pc:sldMk cId="2551320280" sldId="21960"/>
            <ac:spMk id="14" creationId="{BE29B6F1-5DD5-A97F-226C-A29DCA56CBE1}"/>
          </ac:spMkLst>
        </pc:spChg>
        <pc:spChg chg="mod">
          <ac:chgData name="Sebastian David Valenzuela Tapia" userId="a8875a46-569e-4917-ae51-07b65ef3509f" providerId="ADAL" clId="{D246AC6F-B749-4965-B294-5270EFB85D51}" dt="2024-03-21T17:37:59.229" v="3581" actId="113"/>
          <ac:spMkLst>
            <pc:docMk/>
            <pc:sldMk cId="2551320280" sldId="21960"/>
            <ac:spMk id="15" creationId="{E2C3AF11-41B5-60DF-4C03-F8034053FDCA}"/>
          </ac:spMkLst>
        </pc:spChg>
        <pc:picChg chg="mod">
          <ac:chgData name="Sebastian David Valenzuela Tapia" userId="a8875a46-569e-4917-ae51-07b65ef3509f" providerId="ADAL" clId="{D246AC6F-B749-4965-B294-5270EFB85D51}" dt="2024-03-21T17:38:08.383" v="3584" actId="1076"/>
          <ac:picMkLst>
            <pc:docMk/>
            <pc:sldMk cId="2551320280" sldId="21960"/>
            <ac:picMk id="5" creationId="{75514E31-0780-2672-0645-89D8A85E22CE}"/>
          </ac:picMkLst>
        </pc:picChg>
        <pc:picChg chg="add mod">
          <ac:chgData name="Sebastian David Valenzuela Tapia" userId="a8875a46-569e-4917-ae51-07b65ef3509f" providerId="ADAL" clId="{D246AC6F-B749-4965-B294-5270EFB85D51}" dt="2024-03-21T17:37:50.031" v="3578" actId="14100"/>
          <ac:picMkLst>
            <pc:docMk/>
            <pc:sldMk cId="2551320280" sldId="21960"/>
            <ac:picMk id="7" creationId="{C4921E81-DDC4-7FC9-5B51-11D98BD53E46}"/>
          </ac:picMkLst>
        </pc:picChg>
        <pc:picChg chg="mod">
          <ac:chgData name="Sebastian David Valenzuela Tapia" userId="a8875a46-569e-4917-ae51-07b65ef3509f" providerId="ADAL" clId="{D246AC6F-B749-4965-B294-5270EFB85D51}" dt="2024-03-21T17:37:53.023" v="3579" actId="1076"/>
          <ac:picMkLst>
            <pc:docMk/>
            <pc:sldMk cId="2551320280" sldId="21960"/>
            <ac:picMk id="8" creationId="{4B3BB57C-9F5F-A825-57AF-40D17BD7EBD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826E08-07C6-4E52-BB53-3A028B0C08E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CL"/>
        </a:p>
      </dgm:t>
    </dgm:pt>
    <dgm:pt modelId="{082553BD-067B-44E0-AE53-457EA2BAC43C}">
      <dgm:prSet phldrT="[Texto]" custT="1"/>
      <dgm:spPr/>
      <dgm:t>
        <a:bodyPr/>
        <a:lstStyle/>
        <a:p>
          <a:r>
            <a:rPr lang="es-MX" sz="1600" b="1" dirty="0"/>
            <a:t>Fase de Empatía</a:t>
          </a:r>
          <a:endParaRPr lang="es-CL" sz="1600" b="1" dirty="0"/>
        </a:p>
      </dgm:t>
    </dgm:pt>
    <dgm:pt modelId="{C4A62919-F2A4-4E5A-941D-4EB6E401A3EF}" type="parTrans" cxnId="{58150E28-11B3-4977-9C9D-84E32CE4ACB7}">
      <dgm:prSet/>
      <dgm:spPr/>
      <dgm:t>
        <a:bodyPr/>
        <a:lstStyle/>
        <a:p>
          <a:endParaRPr lang="es-CL" sz="1600" b="1"/>
        </a:p>
      </dgm:t>
    </dgm:pt>
    <dgm:pt modelId="{D0264DCB-4BAC-4014-97AC-291D4D62B11F}" type="sibTrans" cxnId="{58150E28-11B3-4977-9C9D-84E32CE4ACB7}">
      <dgm:prSet custT="1"/>
      <dgm:spPr/>
      <dgm:t>
        <a:bodyPr/>
        <a:lstStyle/>
        <a:p>
          <a:endParaRPr lang="es-CL" sz="1600" b="1"/>
        </a:p>
      </dgm:t>
    </dgm:pt>
    <dgm:pt modelId="{EE74E94F-AC2C-4A3C-BC09-8A79D6F4A93E}">
      <dgm:prSet phldrT="[Texto]" custT="1"/>
      <dgm:spPr/>
      <dgm:t>
        <a:bodyPr/>
        <a:lstStyle/>
        <a:p>
          <a:r>
            <a:rPr lang="es-MX" sz="1600" b="1" dirty="0"/>
            <a:t>Fase de Ideación</a:t>
          </a:r>
          <a:endParaRPr lang="es-CL" sz="1600" b="1" dirty="0"/>
        </a:p>
      </dgm:t>
    </dgm:pt>
    <dgm:pt modelId="{A4EB187C-7311-4FE3-9750-1E402D9A429B}" type="parTrans" cxnId="{332C31AC-6A8F-4F87-9DB6-8EF593F3BD93}">
      <dgm:prSet/>
      <dgm:spPr/>
      <dgm:t>
        <a:bodyPr/>
        <a:lstStyle/>
        <a:p>
          <a:endParaRPr lang="es-CL" sz="1600" b="1"/>
        </a:p>
      </dgm:t>
    </dgm:pt>
    <dgm:pt modelId="{4E6A5DFA-6B0B-4578-8CC4-47819A600F94}" type="sibTrans" cxnId="{332C31AC-6A8F-4F87-9DB6-8EF593F3BD93}">
      <dgm:prSet custT="1"/>
      <dgm:spPr/>
      <dgm:t>
        <a:bodyPr/>
        <a:lstStyle/>
        <a:p>
          <a:endParaRPr lang="es-CL" sz="1600" b="1"/>
        </a:p>
      </dgm:t>
    </dgm:pt>
    <dgm:pt modelId="{187DCA3D-D7E6-4BF9-886E-CDCEC0AD743E}">
      <dgm:prSet phldrT="[Texto]" custT="1"/>
      <dgm:spPr/>
      <dgm:t>
        <a:bodyPr/>
        <a:lstStyle/>
        <a:p>
          <a:r>
            <a:rPr lang="es-MX" sz="1400" b="1" dirty="0"/>
            <a:t>Fase de Definición</a:t>
          </a:r>
          <a:endParaRPr lang="es-CL" sz="1400" b="1" dirty="0"/>
        </a:p>
      </dgm:t>
    </dgm:pt>
    <dgm:pt modelId="{1BACB505-C9EC-4CD7-B512-B7F5C7AD76D4}" type="parTrans" cxnId="{5518290E-C408-47EC-B179-9037E2551554}">
      <dgm:prSet/>
      <dgm:spPr/>
      <dgm:t>
        <a:bodyPr/>
        <a:lstStyle/>
        <a:p>
          <a:endParaRPr lang="es-CL" sz="1600" b="1"/>
        </a:p>
      </dgm:t>
    </dgm:pt>
    <dgm:pt modelId="{E296B5DD-B0AE-47F8-BB59-004921F077EA}" type="sibTrans" cxnId="{5518290E-C408-47EC-B179-9037E2551554}">
      <dgm:prSet custT="1"/>
      <dgm:spPr/>
      <dgm:t>
        <a:bodyPr/>
        <a:lstStyle/>
        <a:p>
          <a:endParaRPr lang="es-CL" sz="1600" b="1"/>
        </a:p>
      </dgm:t>
    </dgm:pt>
    <dgm:pt modelId="{F079F197-3D44-419B-888E-55BF006FB073}">
      <dgm:prSet phldrT="[Texto]" custT="1"/>
      <dgm:spPr/>
      <dgm:t>
        <a:bodyPr/>
        <a:lstStyle/>
        <a:p>
          <a:r>
            <a:rPr lang="es-MX" sz="1400" b="1" dirty="0"/>
            <a:t>Fase de Prototipado</a:t>
          </a:r>
          <a:endParaRPr lang="es-CL" sz="1400" b="1" dirty="0"/>
        </a:p>
      </dgm:t>
    </dgm:pt>
    <dgm:pt modelId="{086E55EB-68D1-46A2-A5B1-A12D49A2B254}" type="parTrans" cxnId="{DB23F38E-F9CF-42A6-8AC4-8DDBFBC47A84}">
      <dgm:prSet/>
      <dgm:spPr/>
      <dgm:t>
        <a:bodyPr/>
        <a:lstStyle/>
        <a:p>
          <a:endParaRPr lang="es-CL" sz="1600" b="1"/>
        </a:p>
      </dgm:t>
    </dgm:pt>
    <dgm:pt modelId="{05C56788-214B-4792-9823-893B16AAD968}" type="sibTrans" cxnId="{DB23F38E-F9CF-42A6-8AC4-8DDBFBC47A84}">
      <dgm:prSet custT="1"/>
      <dgm:spPr/>
      <dgm:t>
        <a:bodyPr/>
        <a:lstStyle/>
        <a:p>
          <a:endParaRPr lang="es-CL" sz="1600" b="1" dirty="0"/>
        </a:p>
      </dgm:t>
    </dgm:pt>
    <dgm:pt modelId="{43D3BE94-E9BB-40A4-9F7A-2F596E2F2796}">
      <dgm:prSet phldrT="[Texto]" custT="1"/>
      <dgm:spPr/>
      <dgm:t>
        <a:bodyPr/>
        <a:lstStyle/>
        <a:p>
          <a:r>
            <a:rPr lang="es-MX" sz="1600" b="1" dirty="0"/>
            <a:t>Fase de Testeo</a:t>
          </a:r>
          <a:endParaRPr lang="es-CL" sz="1600" b="1" dirty="0"/>
        </a:p>
      </dgm:t>
    </dgm:pt>
    <dgm:pt modelId="{6A6DAC44-3845-4EE0-A13B-FA56C201E1DC}" type="parTrans" cxnId="{C1AE131A-0B77-4D36-9A97-19EEDB08F504}">
      <dgm:prSet/>
      <dgm:spPr/>
      <dgm:t>
        <a:bodyPr/>
        <a:lstStyle/>
        <a:p>
          <a:endParaRPr lang="es-CL" sz="1600" b="1"/>
        </a:p>
      </dgm:t>
    </dgm:pt>
    <dgm:pt modelId="{9E04C72D-8163-474D-8267-5924F705BBA1}" type="sibTrans" cxnId="{C1AE131A-0B77-4D36-9A97-19EEDB08F504}">
      <dgm:prSet custT="1"/>
      <dgm:spPr/>
      <dgm:t>
        <a:bodyPr/>
        <a:lstStyle/>
        <a:p>
          <a:endParaRPr lang="es-CL" sz="1600" b="1"/>
        </a:p>
      </dgm:t>
    </dgm:pt>
    <dgm:pt modelId="{03E15322-5BB0-421F-A755-59953D60066B}">
      <dgm:prSet custT="1"/>
      <dgm:spPr/>
      <dgm:t>
        <a:bodyPr/>
        <a:lstStyle/>
        <a:p>
          <a:r>
            <a:rPr lang="es-MX" sz="1600" b="1" dirty="0"/>
            <a:t>Fase de Cierre</a:t>
          </a:r>
          <a:endParaRPr lang="es-CL" sz="1600" b="1" dirty="0"/>
        </a:p>
      </dgm:t>
    </dgm:pt>
    <dgm:pt modelId="{72B2A381-1888-4091-88E4-489329F0E335}" type="parTrans" cxnId="{780E1C9D-954F-45DC-9E27-640E53E65839}">
      <dgm:prSet/>
      <dgm:spPr/>
      <dgm:t>
        <a:bodyPr/>
        <a:lstStyle/>
        <a:p>
          <a:endParaRPr lang="es-CL" sz="1600" b="1"/>
        </a:p>
      </dgm:t>
    </dgm:pt>
    <dgm:pt modelId="{F98F04E6-9DF3-49FD-A5FA-E615CB53D56A}" type="sibTrans" cxnId="{780E1C9D-954F-45DC-9E27-640E53E65839}">
      <dgm:prSet custT="1"/>
      <dgm:spPr/>
      <dgm:t>
        <a:bodyPr/>
        <a:lstStyle/>
        <a:p>
          <a:endParaRPr lang="es-CL" sz="1600" b="1"/>
        </a:p>
      </dgm:t>
    </dgm:pt>
    <dgm:pt modelId="{DBF26486-3F66-401B-A319-4B31F842EA71}" type="pres">
      <dgm:prSet presAssocID="{40826E08-07C6-4E52-BB53-3A028B0C08E5}" presName="cycle" presStyleCnt="0">
        <dgm:presLayoutVars>
          <dgm:dir/>
          <dgm:resizeHandles val="exact"/>
        </dgm:presLayoutVars>
      </dgm:prSet>
      <dgm:spPr/>
    </dgm:pt>
    <dgm:pt modelId="{2201A840-DAD2-4A48-92E5-D2B848C417A6}" type="pres">
      <dgm:prSet presAssocID="{082553BD-067B-44E0-AE53-457EA2BAC43C}" presName="node" presStyleLbl="node1" presStyleIdx="0" presStyleCnt="6">
        <dgm:presLayoutVars>
          <dgm:bulletEnabled val="1"/>
        </dgm:presLayoutVars>
      </dgm:prSet>
      <dgm:spPr/>
    </dgm:pt>
    <dgm:pt modelId="{912B5044-7A6C-4B63-BB36-8228D2FECD02}" type="pres">
      <dgm:prSet presAssocID="{D0264DCB-4BAC-4014-97AC-291D4D62B11F}" presName="sibTrans" presStyleLbl="sibTrans2D1" presStyleIdx="0" presStyleCnt="6" custScaleX="165101"/>
      <dgm:spPr>
        <a:prstGeom prst="leftRightArrow">
          <a:avLst/>
        </a:prstGeom>
      </dgm:spPr>
    </dgm:pt>
    <dgm:pt modelId="{EE7DE0F7-49E6-49A2-8AE7-79086980C2ED}" type="pres">
      <dgm:prSet presAssocID="{D0264DCB-4BAC-4014-97AC-291D4D62B11F}" presName="connectorText" presStyleLbl="sibTrans2D1" presStyleIdx="0" presStyleCnt="6"/>
      <dgm:spPr/>
    </dgm:pt>
    <dgm:pt modelId="{E4CDCF7C-703E-410E-9F35-6F80EB4F3F1E}" type="pres">
      <dgm:prSet presAssocID="{EE74E94F-AC2C-4A3C-BC09-8A79D6F4A93E}" presName="node" presStyleLbl="node1" presStyleIdx="1" presStyleCnt="6">
        <dgm:presLayoutVars>
          <dgm:bulletEnabled val="1"/>
        </dgm:presLayoutVars>
      </dgm:prSet>
      <dgm:spPr/>
    </dgm:pt>
    <dgm:pt modelId="{22BE3830-B431-48D9-B4C1-7020E5C3F3FA}" type="pres">
      <dgm:prSet presAssocID="{4E6A5DFA-6B0B-4578-8CC4-47819A600F94}" presName="sibTrans" presStyleLbl="sibTrans2D1" presStyleIdx="1" presStyleCnt="6" custScaleX="160474"/>
      <dgm:spPr>
        <a:prstGeom prst="leftRightArrow">
          <a:avLst/>
        </a:prstGeom>
      </dgm:spPr>
    </dgm:pt>
    <dgm:pt modelId="{6ED9917F-5CD1-4A10-8719-39BA2840A761}" type="pres">
      <dgm:prSet presAssocID="{4E6A5DFA-6B0B-4578-8CC4-47819A600F94}" presName="connectorText" presStyleLbl="sibTrans2D1" presStyleIdx="1" presStyleCnt="6"/>
      <dgm:spPr/>
    </dgm:pt>
    <dgm:pt modelId="{ED79125F-C271-4DAD-9AAE-B8E557271D63}" type="pres">
      <dgm:prSet presAssocID="{187DCA3D-D7E6-4BF9-886E-CDCEC0AD743E}" presName="node" presStyleLbl="node1" presStyleIdx="2" presStyleCnt="6">
        <dgm:presLayoutVars>
          <dgm:bulletEnabled val="1"/>
        </dgm:presLayoutVars>
      </dgm:prSet>
      <dgm:spPr/>
    </dgm:pt>
    <dgm:pt modelId="{2BDA805E-48E0-434B-A14B-6423C2C89E4D}" type="pres">
      <dgm:prSet presAssocID="{E296B5DD-B0AE-47F8-BB59-004921F077EA}" presName="sibTrans" presStyleLbl="sibTrans2D1" presStyleIdx="2" presStyleCnt="6" custScaleX="177470"/>
      <dgm:spPr>
        <a:prstGeom prst="leftRightArrow">
          <a:avLst/>
        </a:prstGeom>
      </dgm:spPr>
    </dgm:pt>
    <dgm:pt modelId="{EEFC0E1B-5AC3-404B-96DE-8A2C6680F5F6}" type="pres">
      <dgm:prSet presAssocID="{E296B5DD-B0AE-47F8-BB59-004921F077EA}" presName="connectorText" presStyleLbl="sibTrans2D1" presStyleIdx="2" presStyleCnt="6"/>
      <dgm:spPr/>
    </dgm:pt>
    <dgm:pt modelId="{EAB89DE6-A4B0-4C6E-A815-F83D0C5D1DA7}" type="pres">
      <dgm:prSet presAssocID="{F079F197-3D44-419B-888E-55BF006FB073}" presName="node" presStyleLbl="node1" presStyleIdx="3" presStyleCnt="6">
        <dgm:presLayoutVars>
          <dgm:bulletEnabled val="1"/>
        </dgm:presLayoutVars>
      </dgm:prSet>
      <dgm:spPr/>
    </dgm:pt>
    <dgm:pt modelId="{381A644E-4A82-484A-BB73-FBE0D49984A7}" type="pres">
      <dgm:prSet presAssocID="{05C56788-214B-4792-9823-893B16AAD968}" presName="sibTrans" presStyleLbl="sibTrans2D1" presStyleIdx="3" presStyleCnt="6" custScaleX="163991"/>
      <dgm:spPr>
        <a:prstGeom prst="leftRightArrow">
          <a:avLst/>
        </a:prstGeom>
      </dgm:spPr>
    </dgm:pt>
    <dgm:pt modelId="{11FF898E-3C88-4590-B292-80A9B62F5628}" type="pres">
      <dgm:prSet presAssocID="{05C56788-214B-4792-9823-893B16AAD968}" presName="connectorText" presStyleLbl="sibTrans2D1" presStyleIdx="3" presStyleCnt="6"/>
      <dgm:spPr>
        <a:prstGeom prst="leftRightArrow">
          <a:avLst/>
        </a:prstGeom>
      </dgm:spPr>
    </dgm:pt>
    <dgm:pt modelId="{A2225B2A-0AC2-44D8-9115-D6D3F3FC6F18}" type="pres">
      <dgm:prSet presAssocID="{43D3BE94-E9BB-40A4-9F7A-2F596E2F2796}" presName="node" presStyleLbl="node1" presStyleIdx="4" presStyleCnt="6">
        <dgm:presLayoutVars>
          <dgm:bulletEnabled val="1"/>
        </dgm:presLayoutVars>
      </dgm:prSet>
      <dgm:spPr/>
    </dgm:pt>
    <dgm:pt modelId="{B74BD056-1C50-4DD8-8865-19B47D31F104}" type="pres">
      <dgm:prSet presAssocID="{9E04C72D-8163-474D-8267-5924F705BBA1}" presName="sibTrans" presStyleLbl="sibTrans2D1" presStyleIdx="4" presStyleCnt="6" custScaleX="165538"/>
      <dgm:spPr>
        <a:prstGeom prst="leftRightArrow">
          <a:avLst/>
        </a:prstGeom>
      </dgm:spPr>
    </dgm:pt>
    <dgm:pt modelId="{0C16AEB5-BBA9-4446-AFE5-F66005FC1F4C}" type="pres">
      <dgm:prSet presAssocID="{9E04C72D-8163-474D-8267-5924F705BBA1}" presName="connectorText" presStyleLbl="sibTrans2D1" presStyleIdx="4" presStyleCnt="6"/>
      <dgm:spPr/>
    </dgm:pt>
    <dgm:pt modelId="{C054CF76-A20F-45B3-A5E4-55FDB8B865E0}" type="pres">
      <dgm:prSet presAssocID="{03E15322-5BB0-421F-A755-59953D60066B}" presName="node" presStyleLbl="node1" presStyleIdx="5" presStyleCnt="6">
        <dgm:presLayoutVars>
          <dgm:bulletEnabled val="1"/>
        </dgm:presLayoutVars>
      </dgm:prSet>
      <dgm:spPr/>
    </dgm:pt>
    <dgm:pt modelId="{48AAB252-1C35-490E-ADC7-8876F00B62B4}" type="pres">
      <dgm:prSet presAssocID="{F98F04E6-9DF3-49FD-A5FA-E615CB53D56A}" presName="sibTrans" presStyleLbl="sibTrans2D1" presStyleIdx="5" presStyleCnt="6" custScaleX="153142"/>
      <dgm:spPr>
        <a:prstGeom prst="leftRightArrow">
          <a:avLst/>
        </a:prstGeom>
      </dgm:spPr>
    </dgm:pt>
    <dgm:pt modelId="{DB8BFE2D-0FB4-4775-BB8E-EFEEACD1D567}" type="pres">
      <dgm:prSet presAssocID="{F98F04E6-9DF3-49FD-A5FA-E615CB53D56A}" presName="connectorText" presStyleLbl="sibTrans2D1" presStyleIdx="5" presStyleCnt="6"/>
      <dgm:spPr/>
    </dgm:pt>
  </dgm:ptLst>
  <dgm:cxnLst>
    <dgm:cxn modelId="{F11FBC0C-48AC-496A-B3D1-82FBAF56529E}" type="presOf" srcId="{F98F04E6-9DF3-49FD-A5FA-E615CB53D56A}" destId="{48AAB252-1C35-490E-ADC7-8876F00B62B4}" srcOrd="0" destOrd="0" presId="urn:microsoft.com/office/officeart/2005/8/layout/cycle2"/>
    <dgm:cxn modelId="{5518290E-C408-47EC-B179-9037E2551554}" srcId="{40826E08-07C6-4E52-BB53-3A028B0C08E5}" destId="{187DCA3D-D7E6-4BF9-886E-CDCEC0AD743E}" srcOrd="2" destOrd="0" parTransId="{1BACB505-C9EC-4CD7-B512-B7F5C7AD76D4}" sibTransId="{E296B5DD-B0AE-47F8-BB59-004921F077EA}"/>
    <dgm:cxn modelId="{C1AE131A-0B77-4D36-9A97-19EEDB08F504}" srcId="{40826E08-07C6-4E52-BB53-3A028B0C08E5}" destId="{43D3BE94-E9BB-40A4-9F7A-2F596E2F2796}" srcOrd="4" destOrd="0" parTransId="{6A6DAC44-3845-4EE0-A13B-FA56C201E1DC}" sibTransId="{9E04C72D-8163-474D-8267-5924F705BBA1}"/>
    <dgm:cxn modelId="{63BFA11F-1B46-4397-A7B9-5749D894ADAD}" type="presOf" srcId="{F079F197-3D44-419B-888E-55BF006FB073}" destId="{EAB89DE6-A4B0-4C6E-A815-F83D0C5D1DA7}" srcOrd="0" destOrd="0" presId="urn:microsoft.com/office/officeart/2005/8/layout/cycle2"/>
    <dgm:cxn modelId="{BC3DE825-AE3E-4A67-A17C-867B1EAFA08A}" type="presOf" srcId="{D0264DCB-4BAC-4014-97AC-291D4D62B11F}" destId="{912B5044-7A6C-4B63-BB36-8228D2FECD02}" srcOrd="0" destOrd="0" presId="urn:microsoft.com/office/officeart/2005/8/layout/cycle2"/>
    <dgm:cxn modelId="{5F7DA026-83D3-4CF6-8F5D-16B0A58C02F4}" type="presOf" srcId="{F98F04E6-9DF3-49FD-A5FA-E615CB53D56A}" destId="{DB8BFE2D-0FB4-4775-BB8E-EFEEACD1D567}" srcOrd="1" destOrd="0" presId="urn:microsoft.com/office/officeart/2005/8/layout/cycle2"/>
    <dgm:cxn modelId="{58150E28-11B3-4977-9C9D-84E32CE4ACB7}" srcId="{40826E08-07C6-4E52-BB53-3A028B0C08E5}" destId="{082553BD-067B-44E0-AE53-457EA2BAC43C}" srcOrd="0" destOrd="0" parTransId="{C4A62919-F2A4-4E5A-941D-4EB6E401A3EF}" sibTransId="{D0264DCB-4BAC-4014-97AC-291D4D62B11F}"/>
    <dgm:cxn modelId="{2228AC2A-963E-427F-99DA-031263C65A57}" type="presOf" srcId="{082553BD-067B-44E0-AE53-457EA2BAC43C}" destId="{2201A840-DAD2-4A48-92E5-D2B848C417A6}" srcOrd="0" destOrd="0" presId="urn:microsoft.com/office/officeart/2005/8/layout/cycle2"/>
    <dgm:cxn modelId="{9E5BA62E-C7D5-4DEC-9B1C-8D4171C01EDF}" type="presOf" srcId="{4E6A5DFA-6B0B-4578-8CC4-47819A600F94}" destId="{22BE3830-B431-48D9-B4C1-7020E5C3F3FA}" srcOrd="0" destOrd="0" presId="urn:microsoft.com/office/officeart/2005/8/layout/cycle2"/>
    <dgm:cxn modelId="{3FF1F72F-F785-4BF9-8E03-1E5B8BFDB97E}" type="presOf" srcId="{4E6A5DFA-6B0B-4578-8CC4-47819A600F94}" destId="{6ED9917F-5CD1-4A10-8719-39BA2840A761}" srcOrd="1" destOrd="0" presId="urn:microsoft.com/office/officeart/2005/8/layout/cycle2"/>
    <dgm:cxn modelId="{E1FD4838-97A3-4313-8E64-B90240F548FC}" type="presOf" srcId="{9E04C72D-8163-474D-8267-5924F705BBA1}" destId="{0C16AEB5-BBA9-4446-AFE5-F66005FC1F4C}" srcOrd="1" destOrd="0" presId="urn:microsoft.com/office/officeart/2005/8/layout/cycle2"/>
    <dgm:cxn modelId="{38697439-DF98-4BE1-8B23-497BB7F15BE7}" type="presOf" srcId="{187DCA3D-D7E6-4BF9-886E-CDCEC0AD743E}" destId="{ED79125F-C271-4DAD-9AAE-B8E557271D63}" srcOrd="0" destOrd="0" presId="urn:microsoft.com/office/officeart/2005/8/layout/cycle2"/>
    <dgm:cxn modelId="{48C01C65-3DB5-4B09-950D-3255CDC3372B}" type="presOf" srcId="{D0264DCB-4BAC-4014-97AC-291D4D62B11F}" destId="{EE7DE0F7-49E6-49A2-8AE7-79086980C2ED}" srcOrd="1" destOrd="0" presId="urn:microsoft.com/office/officeart/2005/8/layout/cycle2"/>
    <dgm:cxn modelId="{901B5856-EFDE-4404-90EF-D669083654C6}" type="presOf" srcId="{43D3BE94-E9BB-40A4-9F7A-2F596E2F2796}" destId="{A2225B2A-0AC2-44D8-9115-D6D3F3FC6F18}" srcOrd="0" destOrd="0" presId="urn:microsoft.com/office/officeart/2005/8/layout/cycle2"/>
    <dgm:cxn modelId="{DB23F38E-F9CF-42A6-8AC4-8DDBFBC47A84}" srcId="{40826E08-07C6-4E52-BB53-3A028B0C08E5}" destId="{F079F197-3D44-419B-888E-55BF006FB073}" srcOrd="3" destOrd="0" parTransId="{086E55EB-68D1-46A2-A5B1-A12D49A2B254}" sibTransId="{05C56788-214B-4792-9823-893B16AAD968}"/>
    <dgm:cxn modelId="{38DF9992-755E-4E74-A1B8-0150B03297EC}" type="presOf" srcId="{03E15322-5BB0-421F-A755-59953D60066B}" destId="{C054CF76-A20F-45B3-A5E4-55FDB8B865E0}" srcOrd="0" destOrd="0" presId="urn:microsoft.com/office/officeart/2005/8/layout/cycle2"/>
    <dgm:cxn modelId="{780E1C9D-954F-45DC-9E27-640E53E65839}" srcId="{40826E08-07C6-4E52-BB53-3A028B0C08E5}" destId="{03E15322-5BB0-421F-A755-59953D60066B}" srcOrd="5" destOrd="0" parTransId="{72B2A381-1888-4091-88E4-489329F0E335}" sibTransId="{F98F04E6-9DF3-49FD-A5FA-E615CB53D56A}"/>
    <dgm:cxn modelId="{0927249F-36AD-464D-BD9C-EB8F8689C34B}" type="presOf" srcId="{05C56788-214B-4792-9823-893B16AAD968}" destId="{11FF898E-3C88-4590-B292-80A9B62F5628}" srcOrd="1" destOrd="0" presId="urn:microsoft.com/office/officeart/2005/8/layout/cycle2"/>
    <dgm:cxn modelId="{78B710A3-BACE-4FBE-8A57-E34C7228C8F2}" type="presOf" srcId="{05C56788-214B-4792-9823-893B16AAD968}" destId="{381A644E-4A82-484A-BB73-FBE0D49984A7}" srcOrd="0" destOrd="0" presId="urn:microsoft.com/office/officeart/2005/8/layout/cycle2"/>
    <dgm:cxn modelId="{DDF65BA6-E347-4783-ACCE-C66A4A064A20}" type="presOf" srcId="{40826E08-07C6-4E52-BB53-3A028B0C08E5}" destId="{DBF26486-3F66-401B-A319-4B31F842EA71}" srcOrd="0" destOrd="0" presId="urn:microsoft.com/office/officeart/2005/8/layout/cycle2"/>
    <dgm:cxn modelId="{332C31AC-6A8F-4F87-9DB6-8EF593F3BD93}" srcId="{40826E08-07C6-4E52-BB53-3A028B0C08E5}" destId="{EE74E94F-AC2C-4A3C-BC09-8A79D6F4A93E}" srcOrd="1" destOrd="0" parTransId="{A4EB187C-7311-4FE3-9750-1E402D9A429B}" sibTransId="{4E6A5DFA-6B0B-4578-8CC4-47819A600F94}"/>
    <dgm:cxn modelId="{F6AFC4D5-67DC-4EB0-AAE3-680FF83B3117}" type="presOf" srcId="{E296B5DD-B0AE-47F8-BB59-004921F077EA}" destId="{EEFC0E1B-5AC3-404B-96DE-8A2C6680F5F6}" srcOrd="1" destOrd="0" presId="urn:microsoft.com/office/officeart/2005/8/layout/cycle2"/>
    <dgm:cxn modelId="{A8D81AE0-847B-46F5-A6B6-75BB1994D13D}" type="presOf" srcId="{E296B5DD-B0AE-47F8-BB59-004921F077EA}" destId="{2BDA805E-48E0-434B-A14B-6423C2C89E4D}" srcOrd="0" destOrd="0" presId="urn:microsoft.com/office/officeart/2005/8/layout/cycle2"/>
    <dgm:cxn modelId="{F58E01EB-B58F-4F86-AFD2-358C7150383F}" type="presOf" srcId="{EE74E94F-AC2C-4A3C-BC09-8A79D6F4A93E}" destId="{E4CDCF7C-703E-410E-9F35-6F80EB4F3F1E}" srcOrd="0" destOrd="0" presId="urn:microsoft.com/office/officeart/2005/8/layout/cycle2"/>
    <dgm:cxn modelId="{26ED86F9-37D9-4B62-B3F6-F1E30C12D828}" type="presOf" srcId="{9E04C72D-8163-474D-8267-5924F705BBA1}" destId="{B74BD056-1C50-4DD8-8865-19B47D31F104}" srcOrd="0" destOrd="0" presId="urn:microsoft.com/office/officeart/2005/8/layout/cycle2"/>
    <dgm:cxn modelId="{AE655BBD-558E-475C-9163-897734C1E7A1}" type="presParOf" srcId="{DBF26486-3F66-401B-A319-4B31F842EA71}" destId="{2201A840-DAD2-4A48-92E5-D2B848C417A6}" srcOrd="0" destOrd="0" presId="urn:microsoft.com/office/officeart/2005/8/layout/cycle2"/>
    <dgm:cxn modelId="{E964BBCA-7DB2-4177-AB04-D2F98A94A7E3}" type="presParOf" srcId="{DBF26486-3F66-401B-A319-4B31F842EA71}" destId="{912B5044-7A6C-4B63-BB36-8228D2FECD02}" srcOrd="1" destOrd="0" presId="urn:microsoft.com/office/officeart/2005/8/layout/cycle2"/>
    <dgm:cxn modelId="{AADA6F5A-28B7-41FD-B168-D9ABB9802BF1}" type="presParOf" srcId="{912B5044-7A6C-4B63-BB36-8228D2FECD02}" destId="{EE7DE0F7-49E6-49A2-8AE7-79086980C2ED}" srcOrd="0" destOrd="0" presId="urn:microsoft.com/office/officeart/2005/8/layout/cycle2"/>
    <dgm:cxn modelId="{0F9A6A37-EC40-4E12-911C-2DFC3384C701}" type="presParOf" srcId="{DBF26486-3F66-401B-A319-4B31F842EA71}" destId="{E4CDCF7C-703E-410E-9F35-6F80EB4F3F1E}" srcOrd="2" destOrd="0" presId="urn:microsoft.com/office/officeart/2005/8/layout/cycle2"/>
    <dgm:cxn modelId="{C70F9205-0761-4AED-BC5A-DCA31F874985}" type="presParOf" srcId="{DBF26486-3F66-401B-A319-4B31F842EA71}" destId="{22BE3830-B431-48D9-B4C1-7020E5C3F3FA}" srcOrd="3" destOrd="0" presId="urn:microsoft.com/office/officeart/2005/8/layout/cycle2"/>
    <dgm:cxn modelId="{06674532-4AE3-4BB1-9155-9E10D85E6E72}" type="presParOf" srcId="{22BE3830-B431-48D9-B4C1-7020E5C3F3FA}" destId="{6ED9917F-5CD1-4A10-8719-39BA2840A761}" srcOrd="0" destOrd="0" presId="urn:microsoft.com/office/officeart/2005/8/layout/cycle2"/>
    <dgm:cxn modelId="{C67989A0-B1A5-4C60-A76A-23A0A0E0886F}" type="presParOf" srcId="{DBF26486-3F66-401B-A319-4B31F842EA71}" destId="{ED79125F-C271-4DAD-9AAE-B8E557271D63}" srcOrd="4" destOrd="0" presId="urn:microsoft.com/office/officeart/2005/8/layout/cycle2"/>
    <dgm:cxn modelId="{17027B73-793C-435B-8FA4-D38A6FEF2A43}" type="presParOf" srcId="{DBF26486-3F66-401B-A319-4B31F842EA71}" destId="{2BDA805E-48E0-434B-A14B-6423C2C89E4D}" srcOrd="5" destOrd="0" presId="urn:microsoft.com/office/officeart/2005/8/layout/cycle2"/>
    <dgm:cxn modelId="{468A62A2-0C14-48CD-BE37-00AC470F2992}" type="presParOf" srcId="{2BDA805E-48E0-434B-A14B-6423C2C89E4D}" destId="{EEFC0E1B-5AC3-404B-96DE-8A2C6680F5F6}" srcOrd="0" destOrd="0" presId="urn:microsoft.com/office/officeart/2005/8/layout/cycle2"/>
    <dgm:cxn modelId="{0386479F-DC99-4DA1-91B6-F381DD59B62C}" type="presParOf" srcId="{DBF26486-3F66-401B-A319-4B31F842EA71}" destId="{EAB89DE6-A4B0-4C6E-A815-F83D0C5D1DA7}" srcOrd="6" destOrd="0" presId="urn:microsoft.com/office/officeart/2005/8/layout/cycle2"/>
    <dgm:cxn modelId="{AAAB5631-5179-4CA6-9C35-04A399A5CAF4}" type="presParOf" srcId="{DBF26486-3F66-401B-A319-4B31F842EA71}" destId="{381A644E-4A82-484A-BB73-FBE0D49984A7}" srcOrd="7" destOrd="0" presId="urn:microsoft.com/office/officeart/2005/8/layout/cycle2"/>
    <dgm:cxn modelId="{06D7052F-2C0C-4D3C-9824-DBD2B11D4C23}" type="presParOf" srcId="{381A644E-4A82-484A-BB73-FBE0D49984A7}" destId="{11FF898E-3C88-4590-B292-80A9B62F5628}" srcOrd="0" destOrd="0" presId="urn:microsoft.com/office/officeart/2005/8/layout/cycle2"/>
    <dgm:cxn modelId="{C18C28CB-DB66-4D56-931D-1A48127C9857}" type="presParOf" srcId="{DBF26486-3F66-401B-A319-4B31F842EA71}" destId="{A2225B2A-0AC2-44D8-9115-D6D3F3FC6F18}" srcOrd="8" destOrd="0" presId="urn:microsoft.com/office/officeart/2005/8/layout/cycle2"/>
    <dgm:cxn modelId="{608150C0-3C07-4A37-B9E8-D6FEB929CD97}" type="presParOf" srcId="{DBF26486-3F66-401B-A319-4B31F842EA71}" destId="{B74BD056-1C50-4DD8-8865-19B47D31F104}" srcOrd="9" destOrd="0" presId="urn:microsoft.com/office/officeart/2005/8/layout/cycle2"/>
    <dgm:cxn modelId="{64BFABD3-78BB-4B13-ABA5-DBFC2DB598B8}" type="presParOf" srcId="{B74BD056-1C50-4DD8-8865-19B47D31F104}" destId="{0C16AEB5-BBA9-4446-AFE5-F66005FC1F4C}" srcOrd="0" destOrd="0" presId="urn:microsoft.com/office/officeart/2005/8/layout/cycle2"/>
    <dgm:cxn modelId="{512F3615-4A99-420E-9A99-A36AEC1D6CB9}" type="presParOf" srcId="{DBF26486-3F66-401B-A319-4B31F842EA71}" destId="{C054CF76-A20F-45B3-A5E4-55FDB8B865E0}" srcOrd="10" destOrd="0" presId="urn:microsoft.com/office/officeart/2005/8/layout/cycle2"/>
    <dgm:cxn modelId="{CA26737B-537D-4454-BFE1-34E101C2267E}" type="presParOf" srcId="{DBF26486-3F66-401B-A319-4B31F842EA71}" destId="{48AAB252-1C35-490E-ADC7-8876F00B62B4}" srcOrd="11" destOrd="0" presId="urn:microsoft.com/office/officeart/2005/8/layout/cycle2"/>
    <dgm:cxn modelId="{48CE7623-3DB7-4F30-847B-5716A043AC46}" type="presParOf" srcId="{48AAB252-1C35-490E-ADC7-8876F00B62B4}" destId="{DB8BFE2D-0FB4-4775-BB8E-EFEEACD1D56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A840-DAD2-4A48-92E5-D2B848C417A6}">
      <dsp:nvSpPr>
        <dsp:cNvPr id="0" name=""/>
        <dsp:cNvSpPr/>
      </dsp:nvSpPr>
      <dsp:spPr>
        <a:xfrm>
          <a:off x="2990117" y="494"/>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Fase de Empatía</a:t>
          </a:r>
          <a:endParaRPr lang="es-CL" sz="1600" b="1" kern="1200" dirty="0"/>
        </a:p>
      </dsp:txBody>
      <dsp:txXfrm>
        <a:off x="3152900" y="163277"/>
        <a:ext cx="785989" cy="785989"/>
      </dsp:txXfrm>
    </dsp:sp>
    <dsp:sp modelId="{912B5044-7A6C-4B63-BB36-8228D2FECD02}">
      <dsp:nvSpPr>
        <dsp:cNvPr id="0" name=""/>
        <dsp:cNvSpPr/>
      </dsp:nvSpPr>
      <dsp:spPr>
        <a:xfrm rot="1800000">
          <a:off x="4017484" y="781430"/>
          <a:ext cx="486572"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a:p>
      </dsp:txBody>
      <dsp:txXfrm>
        <a:off x="4025023" y="828324"/>
        <a:ext cx="374027" cy="225089"/>
      </dsp:txXfrm>
    </dsp:sp>
    <dsp:sp modelId="{E4CDCF7C-703E-410E-9F35-6F80EB4F3F1E}">
      <dsp:nvSpPr>
        <dsp:cNvPr id="0" name=""/>
        <dsp:cNvSpPr/>
      </dsp:nvSpPr>
      <dsp:spPr>
        <a:xfrm>
          <a:off x="4434315" y="834302"/>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Fase de Ideación</a:t>
          </a:r>
          <a:endParaRPr lang="es-CL" sz="1600" b="1" kern="1200" dirty="0"/>
        </a:p>
      </dsp:txBody>
      <dsp:txXfrm>
        <a:off x="4597098" y="997085"/>
        <a:ext cx="785989" cy="785989"/>
      </dsp:txXfrm>
    </dsp:sp>
    <dsp:sp modelId="{22BE3830-B431-48D9-B4C1-7020E5C3F3FA}">
      <dsp:nvSpPr>
        <dsp:cNvPr id="0" name=""/>
        <dsp:cNvSpPr/>
      </dsp:nvSpPr>
      <dsp:spPr>
        <a:xfrm rot="5400000">
          <a:off x="4753624" y="2027971"/>
          <a:ext cx="472935"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a:p>
      </dsp:txBody>
      <dsp:txXfrm>
        <a:off x="4809897" y="2046729"/>
        <a:ext cx="360390" cy="225089"/>
      </dsp:txXfrm>
    </dsp:sp>
    <dsp:sp modelId="{ED79125F-C271-4DAD-9AAE-B8E557271D63}">
      <dsp:nvSpPr>
        <dsp:cNvPr id="0" name=""/>
        <dsp:cNvSpPr/>
      </dsp:nvSpPr>
      <dsp:spPr>
        <a:xfrm>
          <a:off x="4434315" y="2501917"/>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t>Fase de Definición</a:t>
          </a:r>
          <a:endParaRPr lang="es-CL" sz="1400" b="1" kern="1200" dirty="0"/>
        </a:p>
      </dsp:txBody>
      <dsp:txXfrm>
        <a:off x="4597098" y="2664700"/>
        <a:ext cx="785989" cy="785989"/>
      </dsp:txXfrm>
    </dsp:sp>
    <dsp:sp modelId="{2BDA805E-48E0-434B-A14B-6423C2C89E4D}">
      <dsp:nvSpPr>
        <dsp:cNvPr id="0" name=""/>
        <dsp:cNvSpPr/>
      </dsp:nvSpPr>
      <dsp:spPr>
        <a:xfrm rot="9000000">
          <a:off x="4013704" y="3282853"/>
          <a:ext cx="523025"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a:p>
      </dsp:txBody>
      <dsp:txXfrm rot="10800000">
        <a:off x="4118710" y="3329747"/>
        <a:ext cx="410480" cy="225089"/>
      </dsp:txXfrm>
    </dsp:sp>
    <dsp:sp modelId="{EAB89DE6-A4B0-4C6E-A815-F83D0C5D1DA7}">
      <dsp:nvSpPr>
        <dsp:cNvPr id="0" name=""/>
        <dsp:cNvSpPr/>
      </dsp:nvSpPr>
      <dsp:spPr>
        <a:xfrm>
          <a:off x="2990117" y="3335725"/>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t>Fase de Prototipado</a:t>
          </a:r>
          <a:endParaRPr lang="es-CL" sz="1400" b="1" kern="1200" dirty="0"/>
        </a:p>
      </dsp:txBody>
      <dsp:txXfrm>
        <a:off x="3152900" y="3498508"/>
        <a:ext cx="785989" cy="785989"/>
      </dsp:txXfrm>
    </dsp:sp>
    <dsp:sp modelId="{381A644E-4A82-484A-BB73-FBE0D49984A7}">
      <dsp:nvSpPr>
        <dsp:cNvPr id="0" name=""/>
        <dsp:cNvSpPr/>
      </dsp:nvSpPr>
      <dsp:spPr>
        <a:xfrm rot="12600000">
          <a:off x="2589369" y="3291194"/>
          <a:ext cx="483300"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dirty="0"/>
        </a:p>
      </dsp:txBody>
      <dsp:txXfrm rot="10800000">
        <a:off x="2683156" y="3384981"/>
        <a:ext cx="295726" cy="187575"/>
      </dsp:txXfrm>
    </dsp:sp>
    <dsp:sp modelId="{A2225B2A-0AC2-44D8-9115-D6D3F3FC6F18}">
      <dsp:nvSpPr>
        <dsp:cNvPr id="0" name=""/>
        <dsp:cNvSpPr/>
      </dsp:nvSpPr>
      <dsp:spPr>
        <a:xfrm>
          <a:off x="1545920" y="2501917"/>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Fase de Testeo</a:t>
          </a:r>
          <a:endParaRPr lang="es-CL" sz="1600" b="1" kern="1200" dirty="0"/>
        </a:p>
      </dsp:txBody>
      <dsp:txXfrm>
        <a:off x="1708703" y="2664700"/>
        <a:ext cx="785989" cy="785989"/>
      </dsp:txXfrm>
    </dsp:sp>
    <dsp:sp modelId="{B74BD056-1C50-4DD8-8865-19B47D31F104}">
      <dsp:nvSpPr>
        <dsp:cNvPr id="0" name=""/>
        <dsp:cNvSpPr/>
      </dsp:nvSpPr>
      <dsp:spPr>
        <a:xfrm rot="16200000">
          <a:off x="1857768" y="2044653"/>
          <a:ext cx="487860"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a:p>
      </dsp:txBody>
      <dsp:txXfrm>
        <a:off x="1914041" y="2175956"/>
        <a:ext cx="375315" cy="225089"/>
      </dsp:txXfrm>
    </dsp:sp>
    <dsp:sp modelId="{C054CF76-A20F-45B3-A5E4-55FDB8B865E0}">
      <dsp:nvSpPr>
        <dsp:cNvPr id="0" name=""/>
        <dsp:cNvSpPr/>
      </dsp:nvSpPr>
      <dsp:spPr>
        <a:xfrm>
          <a:off x="1545920" y="834302"/>
          <a:ext cx="1111555" cy="11115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Fase de Cierre</a:t>
          </a:r>
          <a:endParaRPr lang="es-CL" sz="1600" b="1" kern="1200" dirty="0"/>
        </a:p>
      </dsp:txBody>
      <dsp:txXfrm>
        <a:off x="1708703" y="997085"/>
        <a:ext cx="785989" cy="785989"/>
      </dsp:txXfrm>
    </dsp:sp>
    <dsp:sp modelId="{48AAB252-1C35-490E-ADC7-8876F00B62B4}">
      <dsp:nvSpPr>
        <dsp:cNvPr id="0" name=""/>
        <dsp:cNvSpPr/>
      </dsp:nvSpPr>
      <dsp:spPr>
        <a:xfrm rot="19800000">
          <a:off x="2590909" y="789771"/>
          <a:ext cx="451327" cy="375149"/>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L" sz="1600" b="1" kern="1200"/>
        </a:p>
      </dsp:txBody>
      <dsp:txXfrm>
        <a:off x="2598448" y="892937"/>
        <a:ext cx="338782" cy="22508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619364"/>
          </a:xfrm>
          <a:prstGeom prst="rect">
            <a:avLst/>
          </a:prstGeom>
        </p:spPr>
        <p:txBody>
          <a:bodyPr vert="horz" lIns="112317" tIns="56158" rIns="112317" bIns="56158" rtlCol="0"/>
          <a:lstStyle>
            <a:lvl1pPr algn="l">
              <a:defRPr sz="1400"/>
            </a:lvl1pPr>
          </a:lstStyle>
          <a:p>
            <a:endParaRPr lang="es-CL"/>
          </a:p>
        </p:txBody>
      </p:sp>
      <p:sp>
        <p:nvSpPr>
          <p:cNvPr id="3" name="Marcador de fecha 2"/>
          <p:cNvSpPr>
            <a:spLocks noGrp="1"/>
          </p:cNvSpPr>
          <p:nvPr>
            <p:ph type="dt" sz="quarter" idx="1"/>
          </p:nvPr>
        </p:nvSpPr>
        <p:spPr>
          <a:xfrm>
            <a:off x="4143588" y="0"/>
            <a:ext cx="3169920" cy="619364"/>
          </a:xfrm>
          <a:prstGeom prst="rect">
            <a:avLst/>
          </a:prstGeom>
        </p:spPr>
        <p:txBody>
          <a:bodyPr vert="horz" lIns="112317" tIns="56158" rIns="112317" bIns="56158" rtlCol="0"/>
          <a:lstStyle>
            <a:lvl1pPr algn="r">
              <a:defRPr sz="1400"/>
            </a:lvl1pPr>
          </a:lstStyle>
          <a:p>
            <a:fld id="{FE0461CF-0F1B-4D1A-BBCC-9E394A619448}" type="datetimeFigureOut">
              <a:rPr lang="es-CL" smtClean="0"/>
              <a:pPr/>
              <a:t>09-04-2024</a:t>
            </a:fld>
            <a:endParaRPr lang="es-CL"/>
          </a:p>
        </p:txBody>
      </p:sp>
      <p:sp>
        <p:nvSpPr>
          <p:cNvPr id="4" name="Marcador de pie de página 3"/>
          <p:cNvSpPr>
            <a:spLocks noGrp="1"/>
          </p:cNvSpPr>
          <p:nvPr>
            <p:ph type="ftr" sz="quarter" idx="2"/>
          </p:nvPr>
        </p:nvSpPr>
        <p:spPr>
          <a:xfrm>
            <a:off x="0" y="11725041"/>
            <a:ext cx="3169920" cy="619362"/>
          </a:xfrm>
          <a:prstGeom prst="rect">
            <a:avLst/>
          </a:prstGeom>
        </p:spPr>
        <p:txBody>
          <a:bodyPr vert="horz" lIns="112317" tIns="56158" rIns="112317" bIns="56158" rtlCol="0" anchor="b"/>
          <a:lstStyle>
            <a:lvl1pPr algn="l">
              <a:defRPr sz="1400"/>
            </a:lvl1pPr>
          </a:lstStyle>
          <a:p>
            <a:endParaRPr lang="es-CL"/>
          </a:p>
        </p:txBody>
      </p:sp>
      <p:sp>
        <p:nvSpPr>
          <p:cNvPr id="5" name="Marcador de número de diapositiva 4"/>
          <p:cNvSpPr>
            <a:spLocks noGrp="1"/>
          </p:cNvSpPr>
          <p:nvPr>
            <p:ph type="sldNum" sz="quarter" idx="3"/>
          </p:nvPr>
        </p:nvSpPr>
        <p:spPr>
          <a:xfrm>
            <a:off x="4143588" y="11725041"/>
            <a:ext cx="3169920" cy="619362"/>
          </a:xfrm>
          <a:prstGeom prst="rect">
            <a:avLst/>
          </a:prstGeom>
        </p:spPr>
        <p:txBody>
          <a:bodyPr vert="horz" lIns="112317" tIns="56158" rIns="112317" bIns="56158" rtlCol="0" anchor="b"/>
          <a:lstStyle>
            <a:lvl1pPr algn="r">
              <a:defRPr sz="1400"/>
            </a:lvl1pPr>
          </a:lstStyle>
          <a:p>
            <a:fld id="{CC0B29DF-C8DE-4D46-9B6F-793376DA28FB}" type="slidenum">
              <a:rPr lang="es-CL" smtClean="0"/>
              <a:pPr/>
              <a:t>‹Nº›</a:t>
            </a:fld>
            <a:endParaRPr lang="es-CL"/>
          </a:p>
        </p:txBody>
      </p:sp>
    </p:spTree>
    <p:extLst>
      <p:ext uri="{BB962C8B-B14F-4D97-AF65-F5344CB8AC3E}">
        <p14:creationId xmlns:p14="http://schemas.microsoft.com/office/powerpoint/2010/main" val="2392052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619364"/>
          </a:xfrm>
          <a:prstGeom prst="rect">
            <a:avLst/>
          </a:prstGeom>
        </p:spPr>
        <p:txBody>
          <a:bodyPr vert="horz" lIns="112317" tIns="56158" rIns="112317" bIns="56158" rtlCol="0"/>
          <a:lstStyle>
            <a:lvl1pPr algn="l">
              <a:defRPr sz="1400"/>
            </a:lvl1pPr>
          </a:lstStyle>
          <a:p>
            <a:endParaRPr lang="es-CL"/>
          </a:p>
        </p:txBody>
      </p:sp>
      <p:sp>
        <p:nvSpPr>
          <p:cNvPr id="3" name="Marcador de fecha 2"/>
          <p:cNvSpPr>
            <a:spLocks noGrp="1"/>
          </p:cNvSpPr>
          <p:nvPr>
            <p:ph type="dt" idx="1"/>
          </p:nvPr>
        </p:nvSpPr>
        <p:spPr>
          <a:xfrm>
            <a:off x="4143588" y="0"/>
            <a:ext cx="3169920" cy="619364"/>
          </a:xfrm>
          <a:prstGeom prst="rect">
            <a:avLst/>
          </a:prstGeom>
        </p:spPr>
        <p:txBody>
          <a:bodyPr vert="horz" lIns="112317" tIns="56158" rIns="112317" bIns="56158" rtlCol="0"/>
          <a:lstStyle>
            <a:lvl1pPr algn="r">
              <a:defRPr sz="1400"/>
            </a:lvl1pPr>
          </a:lstStyle>
          <a:p>
            <a:fld id="{80545D3E-21D5-42FE-9BB8-9DAA73A7F315}" type="datetimeFigureOut">
              <a:rPr lang="es-CL" smtClean="0"/>
              <a:pPr/>
              <a:t>09-04-2024</a:t>
            </a:fld>
            <a:endParaRPr lang="es-CL"/>
          </a:p>
        </p:txBody>
      </p:sp>
      <p:sp>
        <p:nvSpPr>
          <p:cNvPr id="4" name="Marcador de imagen de diapositiva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317" tIns="56158" rIns="112317" bIns="56158" rtlCol="0" anchor="ctr"/>
          <a:lstStyle/>
          <a:p>
            <a:endParaRPr lang="es-CL"/>
          </a:p>
        </p:txBody>
      </p:sp>
      <p:sp>
        <p:nvSpPr>
          <p:cNvPr id="5" name="Marcador de notas 4"/>
          <p:cNvSpPr>
            <a:spLocks noGrp="1"/>
          </p:cNvSpPr>
          <p:nvPr>
            <p:ph type="body" sz="quarter" idx="3"/>
          </p:nvPr>
        </p:nvSpPr>
        <p:spPr>
          <a:xfrm>
            <a:off x="731520" y="5940742"/>
            <a:ext cx="5852160" cy="4860608"/>
          </a:xfrm>
          <a:prstGeom prst="rect">
            <a:avLst/>
          </a:prstGeom>
        </p:spPr>
        <p:txBody>
          <a:bodyPr vert="horz" lIns="112317" tIns="56158" rIns="112317" bIns="56158"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1725041"/>
            <a:ext cx="3169920" cy="619362"/>
          </a:xfrm>
          <a:prstGeom prst="rect">
            <a:avLst/>
          </a:prstGeom>
        </p:spPr>
        <p:txBody>
          <a:bodyPr vert="horz" lIns="112317" tIns="56158" rIns="112317" bIns="56158" rtlCol="0" anchor="b"/>
          <a:lstStyle>
            <a:lvl1pPr algn="l">
              <a:defRPr sz="1400"/>
            </a:lvl1pPr>
          </a:lstStyle>
          <a:p>
            <a:endParaRPr lang="es-CL"/>
          </a:p>
        </p:txBody>
      </p:sp>
      <p:sp>
        <p:nvSpPr>
          <p:cNvPr id="7" name="Marcador de número de diapositiva 6"/>
          <p:cNvSpPr>
            <a:spLocks noGrp="1"/>
          </p:cNvSpPr>
          <p:nvPr>
            <p:ph type="sldNum" sz="quarter" idx="5"/>
          </p:nvPr>
        </p:nvSpPr>
        <p:spPr>
          <a:xfrm>
            <a:off x="4143588" y="11725041"/>
            <a:ext cx="3169920" cy="619362"/>
          </a:xfrm>
          <a:prstGeom prst="rect">
            <a:avLst/>
          </a:prstGeom>
        </p:spPr>
        <p:txBody>
          <a:bodyPr vert="horz" lIns="112317" tIns="56158" rIns="112317" bIns="56158" rtlCol="0" anchor="b"/>
          <a:lstStyle>
            <a:lvl1pPr algn="r">
              <a:defRPr sz="1400"/>
            </a:lvl1pPr>
          </a:lstStyle>
          <a:p>
            <a:fld id="{10F25785-E224-4E4E-B2BE-D3E02D89D9DB}" type="slidenum">
              <a:rPr lang="es-CL" smtClean="0"/>
              <a:pPr/>
              <a:t>‹Nº›</a:t>
            </a:fld>
            <a:endParaRPr lang="es-CL"/>
          </a:p>
        </p:txBody>
      </p:sp>
    </p:spTree>
    <p:extLst>
      <p:ext uri="{BB962C8B-B14F-4D97-AF65-F5344CB8AC3E}">
        <p14:creationId xmlns:p14="http://schemas.microsoft.com/office/powerpoint/2010/main" val="205482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1</a:t>
            </a:fld>
            <a:endParaRPr lang="es-CL" dirty="0"/>
          </a:p>
        </p:txBody>
      </p:sp>
    </p:spTree>
    <p:extLst>
      <p:ext uri="{BB962C8B-B14F-4D97-AF65-F5344CB8AC3E}">
        <p14:creationId xmlns:p14="http://schemas.microsoft.com/office/powerpoint/2010/main" val="1432122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15</a:t>
            </a:fld>
            <a:endParaRPr lang="es-CL"/>
          </a:p>
        </p:txBody>
      </p:sp>
    </p:spTree>
    <p:extLst>
      <p:ext uri="{BB962C8B-B14F-4D97-AF65-F5344CB8AC3E}">
        <p14:creationId xmlns:p14="http://schemas.microsoft.com/office/powerpoint/2010/main" val="2676818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800" dirty="0">
                <a:effectLst/>
                <a:latin typeface="Times New Roman" panose="02020603050405020304" pitchFamily="18" charset="0"/>
                <a:ea typeface="Times New Roman" panose="02020603050405020304" pitchFamily="18" charset="0"/>
              </a:rPr>
              <a:t>se identificaron dos sumideros: por un lado, uno de consumo, que corresponde al dinero que las personas gastan en bienes o servicios. Por otro lado, un sumidero de ahorro, que se entiende como aquel dinero que las personas “retiran” de la economía bancaria por no estar en un dinamismo constante, puede ser dinero en cuentas de ahorro alternativas a sus cuentas vistas o corrientes, fondos mutuos, o inclusive herramientas como M3 (</a:t>
            </a:r>
            <a:r>
              <a:rPr lang="es-CL" sz="1800" dirty="0" err="1">
                <a:effectLst/>
                <a:latin typeface="Times New Roman" panose="02020603050405020304" pitchFamily="18" charset="0"/>
                <a:ea typeface="Times New Roman" panose="02020603050405020304" pitchFamily="18" charset="0"/>
              </a:rPr>
              <a:t>depositos</a:t>
            </a:r>
            <a:r>
              <a:rPr lang="es-CL" sz="1800" dirty="0">
                <a:effectLst/>
                <a:latin typeface="Times New Roman" panose="02020603050405020304" pitchFamily="18" charset="0"/>
                <a:ea typeface="Times New Roman" panose="02020603050405020304" pitchFamily="18" charset="0"/>
              </a:rPr>
              <a:t> en moneda extranjera, bonos del sector privado, etc, que están contabilizados en este nodo).</a:t>
            </a:r>
          </a:p>
          <a:p>
            <a:endParaRPr lang="es-CL" sz="1800" dirty="0">
              <a:effectLst/>
              <a:latin typeface="Times New Roman" panose="02020603050405020304" pitchFamily="18" charset="0"/>
            </a:endParaRPr>
          </a:p>
          <a:p>
            <a:r>
              <a:rPr lang="es-CL" sz="1800" dirty="0">
                <a:effectLst/>
                <a:latin typeface="Times New Roman" panose="02020603050405020304" pitchFamily="18" charset="0"/>
                <a:ea typeface="Times New Roman" panose="02020603050405020304" pitchFamily="18" charset="0"/>
              </a:rPr>
              <a:t>si es necesario retirar dinero del cajero, se interpreta como M1 → M0. Invertir en DAP sería un movimiento de M1 → M2, este mismo dinero es el que se ahorra (M1 → A), o el que utilizan las personas para realizar pagos en el comercio (M1 → C). De igual manera, se siguen realizando compras en efectivo, por lo que se incluye la arista entre M0 y 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17</a:t>
            </a:fld>
            <a:endParaRPr lang="es-CL"/>
          </a:p>
        </p:txBody>
      </p:sp>
    </p:spTree>
    <p:extLst>
      <p:ext uri="{BB962C8B-B14F-4D97-AF65-F5344CB8AC3E}">
        <p14:creationId xmlns:p14="http://schemas.microsoft.com/office/powerpoint/2010/main" val="300484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18</a:t>
            </a:fld>
            <a:endParaRPr lang="es-CL"/>
          </a:p>
        </p:txBody>
      </p:sp>
    </p:spTree>
    <p:extLst>
      <p:ext uri="{BB962C8B-B14F-4D97-AF65-F5344CB8AC3E}">
        <p14:creationId xmlns:p14="http://schemas.microsoft.com/office/powerpoint/2010/main" val="3172806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19</a:t>
            </a:fld>
            <a:endParaRPr lang="es-CL"/>
          </a:p>
        </p:txBody>
      </p:sp>
    </p:spTree>
    <p:extLst>
      <p:ext uri="{BB962C8B-B14F-4D97-AF65-F5344CB8AC3E}">
        <p14:creationId xmlns:p14="http://schemas.microsoft.com/office/powerpoint/2010/main" val="423444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20</a:t>
            </a:fld>
            <a:endParaRPr lang="es-CL"/>
          </a:p>
        </p:txBody>
      </p:sp>
    </p:spTree>
    <p:extLst>
      <p:ext uri="{BB962C8B-B14F-4D97-AF65-F5344CB8AC3E}">
        <p14:creationId xmlns:p14="http://schemas.microsoft.com/office/powerpoint/2010/main" val="582073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21</a:t>
            </a:fld>
            <a:endParaRPr lang="es-CL"/>
          </a:p>
        </p:txBody>
      </p:sp>
    </p:spTree>
    <p:extLst>
      <p:ext uri="{BB962C8B-B14F-4D97-AF65-F5344CB8AC3E}">
        <p14:creationId xmlns:p14="http://schemas.microsoft.com/office/powerpoint/2010/main" val="110632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22</a:t>
            </a:fld>
            <a:endParaRPr lang="es-CL"/>
          </a:p>
        </p:txBody>
      </p:sp>
    </p:spTree>
    <p:extLst>
      <p:ext uri="{BB962C8B-B14F-4D97-AF65-F5344CB8AC3E}">
        <p14:creationId xmlns:p14="http://schemas.microsoft.com/office/powerpoint/2010/main" val="303356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23</a:t>
            </a:fld>
            <a:endParaRPr lang="es-CL"/>
          </a:p>
        </p:txBody>
      </p:sp>
    </p:spTree>
    <p:extLst>
      <p:ext uri="{BB962C8B-B14F-4D97-AF65-F5344CB8AC3E}">
        <p14:creationId xmlns:p14="http://schemas.microsoft.com/office/powerpoint/2010/main" val="2128942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24</a:t>
            </a:fld>
            <a:endParaRPr lang="es-CL"/>
          </a:p>
        </p:txBody>
      </p:sp>
    </p:spTree>
    <p:extLst>
      <p:ext uri="{BB962C8B-B14F-4D97-AF65-F5344CB8AC3E}">
        <p14:creationId xmlns:p14="http://schemas.microsoft.com/office/powerpoint/2010/main" val="182555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25</a:t>
            </a:fld>
            <a:endParaRPr lang="es-CL"/>
          </a:p>
        </p:txBody>
      </p:sp>
    </p:spTree>
    <p:extLst>
      <p:ext uri="{BB962C8B-B14F-4D97-AF65-F5344CB8AC3E}">
        <p14:creationId xmlns:p14="http://schemas.microsoft.com/office/powerpoint/2010/main" val="170530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2</a:t>
            </a:fld>
            <a:endParaRPr lang="es-CL" dirty="0"/>
          </a:p>
        </p:txBody>
      </p:sp>
    </p:spTree>
    <p:extLst>
      <p:ext uri="{BB962C8B-B14F-4D97-AF65-F5344CB8AC3E}">
        <p14:creationId xmlns:p14="http://schemas.microsoft.com/office/powerpoint/2010/main" val="1279357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26</a:t>
            </a:fld>
            <a:endParaRPr lang="es-CL"/>
          </a:p>
        </p:txBody>
      </p:sp>
    </p:spTree>
    <p:extLst>
      <p:ext uri="{BB962C8B-B14F-4D97-AF65-F5344CB8AC3E}">
        <p14:creationId xmlns:p14="http://schemas.microsoft.com/office/powerpoint/2010/main" val="1610823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27</a:t>
            </a:fld>
            <a:endParaRPr lang="es-CL"/>
          </a:p>
        </p:txBody>
      </p:sp>
    </p:spTree>
    <p:extLst>
      <p:ext uri="{BB962C8B-B14F-4D97-AF65-F5344CB8AC3E}">
        <p14:creationId xmlns:p14="http://schemas.microsoft.com/office/powerpoint/2010/main" val="125348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28</a:t>
            </a:fld>
            <a:endParaRPr lang="es-CL"/>
          </a:p>
        </p:txBody>
      </p:sp>
    </p:spTree>
    <p:extLst>
      <p:ext uri="{BB962C8B-B14F-4D97-AF65-F5344CB8AC3E}">
        <p14:creationId xmlns:p14="http://schemas.microsoft.com/office/powerpoint/2010/main" val="2421945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29</a:t>
            </a:fld>
            <a:endParaRPr lang="es-CL"/>
          </a:p>
        </p:txBody>
      </p:sp>
    </p:spTree>
    <p:extLst>
      <p:ext uri="{BB962C8B-B14F-4D97-AF65-F5344CB8AC3E}">
        <p14:creationId xmlns:p14="http://schemas.microsoft.com/office/powerpoint/2010/main" val="2427407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30</a:t>
            </a:fld>
            <a:endParaRPr lang="es-CL"/>
          </a:p>
        </p:txBody>
      </p:sp>
    </p:spTree>
    <p:extLst>
      <p:ext uri="{BB962C8B-B14F-4D97-AF65-F5344CB8AC3E}">
        <p14:creationId xmlns:p14="http://schemas.microsoft.com/office/powerpoint/2010/main" val="1906724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a:t>
            </a:r>
            <a:r>
              <a:rPr lang="es-CL" dirty="0" err="1">
                <a:cs typeface="Calibri" charset="0"/>
              </a:rPr>
              <a:t>etc</a:t>
            </a:r>
            <a:r>
              <a:rPr lang="es-CL" dirty="0">
                <a:cs typeface="Calibri" charset="0"/>
              </a:rPr>
              <a:t>)</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31</a:t>
            </a:fld>
            <a:endParaRPr lang="es-CL"/>
          </a:p>
        </p:txBody>
      </p:sp>
    </p:spTree>
    <p:extLst>
      <p:ext uri="{BB962C8B-B14F-4D97-AF65-F5344CB8AC3E}">
        <p14:creationId xmlns:p14="http://schemas.microsoft.com/office/powerpoint/2010/main" val="1940289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a:t>
            </a:r>
            <a:r>
              <a:rPr lang="es-CL" dirty="0" err="1">
                <a:cs typeface="Calibri" charset="0"/>
              </a:rPr>
              <a:t>etc</a:t>
            </a:r>
            <a:r>
              <a:rPr lang="es-CL" dirty="0">
                <a:cs typeface="Calibri" charset="0"/>
              </a:rPr>
              <a:t>)</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32</a:t>
            </a:fld>
            <a:endParaRPr lang="es-CL"/>
          </a:p>
        </p:txBody>
      </p:sp>
    </p:spTree>
    <p:extLst>
      <p:ext uri="{BB962C8B-B14F-4D97-AF65-F5344CB8AC3E}">
        <p14:creationId xmlns:p14="http://schemas.microsoft.com/office/powerpoint/2010/main" val="838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33</a:t>
            </a:fld>
            <a:endParaRPr lang="es-CL"/>
          </a:p>
        </p:txBody>
      </p:sp>
    </p:spTree>
    <p:extLst>
      <p:ext uri="{BB962C8B-B14F-4D97-AF65-F5344CB8AC3E}">
        <p14:creationId xmlns:p14="http://schemas.microsoft.com/office/powerpoint/2010/main" val="1104514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34</a:t>
            </a:fld>
            <a:endParaRPr lang="es-CL"/>
          </a:p>
        </p:txBody>
      </p:sp>
    </p:spTree>
    <p:extLst>
      <p:ext uri="{BB962C8B-B14F-4D97-AF65-F5344CB8AC3E}">
        <p14:creationId xmlns:p14="http://schemas.microsoft.com/office/powerpoint/2010/main" val="3691098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Figura 1 del  ilustra el timing de los eventos en el modelo de corrida bancaria. La figura muestra que en el período 1, los depositantes deciden si retirar sus fondos del banco o no. En el período 2, el banco utiliza sus reservas y activos líquidos para pagar a los depositantes que han retirado sus fondos. Si el banco no tiene suficientes reservas y activos líquidos para pagar a todos los depositantes, se produce una corrida bancaria. En el período 3, el banco vende sus activos para obtener más efectivo y pagar a los depositantes restantes. Si el banco no puede vender suficientes activos para pagar a todos los depositantes, se produce una quiebra bancaria.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35</a:t>
            </a:fld>
            <a:endParaRPr lang="es-CL"/>
          </a:p>
        </p:txBody>
      </p:sp>
    </p:spTree>
    <p:extLst>
      <p:ext uri="{BB962C8B-B14F-4D97-AF65-F5344CB8AC3E}">
        <p14:creationId xmlns:p14="http://schemas.microsoft.com/office/powerpoint/2010/main" val="49019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a:t>
            </a:fld>
            <a:endParaRPr lang="es-CL"/>
          </a:p>
        </p:txBody>
      </p:sp>
    </p:spTree>
    <p:extLst>
      <p:ext uri="{BB962C8B-B14F-4D97-AF65-F5344CB8AC3E}">
        <p14:creationId xmlns:p14="http://schemas.microsoft.com/office/powerpoint/2010/main" val="314215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800" dirty="0">
                <a:solidFill>
                  <a:srgbClr val="000000"/>
                </a:solidFill>
                <a:effectLst/>
                <a:latin typeface="Calibri" panose="020F0502020204030204" pitchFamily="34" charset="0"/>
                <a:ea typeface="Times New Roman" panose="02020603050405020304" pitchFamily="18" charset="0"/>
              </a:rPr>
              <a:t>Se establece que la condición para que exista un equilibrio de corrida bancaria es que la tasa de recuperación sea menor que la unidad. La tasa de recuperación se define como la relación entre (</a:t>
            </a:r>
            <a:r>
              <a:rPr lang="es-CL" sz="1800" dirty="0" err="1">
                <a:solidFill>
                  <a:srgbClr val="000000"/>
                </a:solidFill>
                <a:effectLst/>
                <a:latin typeface="Calibri" panose="020F0502020204030204" pitchFamily="34" charset="0"/>
                <a:ea typeface="Times New Roman" panose="02020603050405020304" pitchFamily="18" charset="0"/>
              </a:rPr>
              <a:t>Zt</a:t>
            </a:r>
            <a:r>
              <a:rPr lang="es-CL" sz="1800" dirty="0">
                <a:solidFill>
                  <a:srgbClr val="000000"/>
                </a:solidFill>
                <a:effectLst/>
                <a:latin typeface="Calibri" panose="020F0502020204030204" pitchFamily="34" charset="0"/>
                <a:ea typeface="Times New Roman" panose="02020603050405020304" pitchFamily="18" charset="0"/>
              </a:rPr>
              <a:t> + Qt)Kbt-1 y RtDt-1, donde </a:t>
            </a:r>
            <a:r>
              <a:rPr lang="es-CL" sz="1800" dirty="0" err="1">
                <a:solidFill>
                  <a:srgbClr val="000000"/>
                </a:solidFill>
                <a:effectLst/>
                <a:latin typeface="Calibri" panose="020F0502020204030204" pitchFamily="34" charset="0"/>
                <a:ea typeface="Times New Roman" panose="02020603050405020304" pitchFamily="18" charset="0"/>
              </a:rPr>
              <a:t>Zt</a:t>
            </a:r>
            <a:r>
              <a:rPr lang="es-CL" sz="1800" dirty="0">
                <a:solidFill>
                  <a:srgbClr val="000000"/>
                </a:solidFill>
                <a:effectLst/>
                <a:latin typeface="Calibri" panose="020F0502020204030204" pitchFamily="34" charset="0"/>
                <a:ea typeface="Times New Roman" panose="02020603050405020304" pitchFamily="18" charset="0"/>
              </a:rPr>
              <a:t> es el valor de los activos no líquidos, Qt es el precio de liquidación de los activos bancarios, Kbt-1 es el capital del banco en el período anterior, </a:t>
            </a:r>
            <a:r>
              <a:rPr lang="es-CL" sz="1800" dirty="0" err="1">
                <a:solidFill>
                  <a:srgbClr val="000000"/>
                </a:solidFill>
                <a:effectLst/>
                <a:latin typeface="Calibri" panose="020F0502020204030204" pitchFamily="34" charset="0"/>
                <a:ea typeface="Times New Roman" panose="02020603050405020304" pitchFamily="18" charset="0"/>
              </a:rPr>
              <a:t>Rt</a:t>
            </a:r>
            <a:r>
              <a:rPr lang="es-CL" sz="1800" dirty="0">
                <a:solidFill>
                  <a:srgbClr val="000000"/>
                </a:solidFill>
                <a:effectLst/>
                <a:latin typeface="Calibri" panose="020F0502020204030204" pitchFamily="34" charset="0"/>
                <a:ea typeface="Times New Roman" panose="02020603050405020304" pitchFamily="18" charset="0"/>
              </a:rPr>
              <a:t> es la tasa de interés de mercado y Dt-1 es el valor de los depósitos en el período anterior. Si la tasa de recuperación es menor que la unidad, entonces existe la posibilidad de una corrida bancaria.</a:t>
            </a:r>
            <a:endParaRPr lang="es-CL" sz="1800" dirty="0">
              <a:effectLst/>
              <a:latin typeface="Calibri" panose="020F0502020204030204" pitchFamily="34" charset="0"/>
              <a:ea typeface="Calibri" panose="020F0502020204030204" pitchFamily="34" charset="0"/>
            </a:endParaRPr>
          </a:p>
          <a:p>
            <a:r>
              <a:rPr lang="es-CL" sz="1800" dirty="0">
                <a:solidFill>
                  <a:srgbClr val="000000"/>
                </a:solidFill>
                <a:effectLst/>
                <a:latin typeface="Calibri" panose="020F0502020204030204" pitchFamily="34" charset="0"/>
                <a:ea typeface="Times New Roman" panose="02020603050405020304" pitchFamily="18" charset="0"/>
              </a:rPr>
              <a:t>En términos simples, la tasa de recuperación es una medida de la capacidad de un banco para recuperar el valor de sus activos en caso de una corrida bancaria. Si la tasa de recuperación es menor que la unidad, significa que el banco no podrá recuperar el valor total de sus activos en caso de una corrida bancaria. Esto aumenta la probabilidad de que los depositantes retiren sus fondos del banco, lo que puede llevar a una corrida bancaria. Por lo tanto, si la tasa de recuperación es menor que la unidad, existe la posibilidad de una corrida bancaria.</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36</a:t>
            </a:fld>
            <a:endParaRPr lang="es-CL"/>
          </a:p>
        </p:txBody>
      </p:sp>
    </p:spTree>
    <p:extLst>
      <p:ext uri="{BB962C8B-B14F-4D97-AF65-F5344CB8AC3E}">
        <p14:creationId xmlns:p14="http://schemas.microsoft.com/office/powerpoint/2010/main" val="823708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Figura 2 del  ilustra el umbral de corrida bancaria. La línea horizontal en el valor de 1 representa el umbral de la tasa de recuperación. Si la tasa de recuperación es menor que 1, entonces existe la posibilidad de una corrida bancaria. La figura muestra que si un shock negativo Z afecta al banco, entonces la tasa de recuperación cae por debajo del umbral y se produce una corrida bancaria. Si no hay un shock negativo Z, entonces la tasa de recuperación permanece por encima del umbral y no hay corrida bancaria.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37</a:t>
            </a:fld>
            <a:endParaRPr lang="es-CL"/>
          </a:p>
        </p:txBody>
      </p:sp>
    </p:spTree>
    <p:extLst>
      <p:ext uri="{BB962C8B-B14F-4D97-AF65-F5344CB8AC3E}">
        <p14:creationId xmlns:p14="http://schemas.microsoft.com/office/powerpoint/2010/main" val="199211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Ciclos superponer la </a:t>
            </a:r>
            <a:r>
              <a:rPr lang="es-MX" dirty="0" err="1"/>
              <a:t>tpm</a:t>
            </a:r>
            <a:r>
              <a:rPr lang="es-MX" dirty="0"/>
              <a:t>, 3-6 ciclos desde 2008, el 2008 crisis financiera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En el gráfico de la izquierda, se muestra como el mercado de la demanda de depósitos varia en forma inversamente proporcional a cambios en el diferencial de tasas (PDBC – Tasa Captación), demostrando que a menor costo de oportunidad mayor es la cantidad de depósitos a plazo que toma el mercado. Se muestra además como afecta el ciclo económico a las decisiones de inversión en depósitos a plazo. En el periodo 1999 – 2001, marcado por un débil crecimiento económico del país, los depósitos mantenían sus niveles en forma estable. A partir del mayor crecimiento experimentado desde el año 2003, las posiciones en depósitos a plazo fueron aumentando en forma permanente</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38</a:t>
            </a:fld>
            <a:endParaRPr lang="es-CL"/>
          </a:p>
        </p:txBody>
      </p:sp>
    </p:spTree>
    <p:extLst>
      <p:ext uri="{BB962C8B-B14F-4D97-AF65-F5344CB8AC3E}">
        <p14:creationId xmlns:p14="http://schemas.microsoft.com/office/powerpoint/2010/main" val="643491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el término de difusión (o de viscosidad es mayor) el flujo es estable (laminar), cuando domina el término convectivo</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39</a:t>
            </a:fld>
            <a:endParaRPr lang="es-CL"/>
          </a:p>
        </p:txBody>
      </p:sp>
    </p:spTree>
    <p:extLst>
      <p:ext uri="{BB962C8B-B14F-4D97-AF65-F5344CB8AC3E}">
        <p14:creationId xmlns:p14="http://schemas.microsoft.com/office/powerpoint/2010/main" val="302699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el término de difusión (o de viscosidad es mayor) el flujo es estable (laminar), cuando domina el término convectivo hay turbulencia</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40</a:t>
            </a:fld>
            <a:endParaRPr lang="es-CL"/>
          </a:p>
        </p:txBody>
      </p:sp>
    </p:spTree>
    <p:extLst>
      <p:ext uri="{BB962C8B-B14F-4D97-AF65-F5344CB8AC3E}">
        <p14:creationId xmlns:p14="http://schemas.microsoft.com/office/powerpoint/2010/main" val="200722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41</a:t>
            </a:fld>
            <a:endParaRPr lang="es-CL"/>
          </a:p>
        </p:txBody>
      </p:sp>
    </p:spTree>
    <p:extLst>
      <p:ext uri="{BB962C8B-B14F-4D97-AF65-F5344CB8AC3E}">
        <p14:creationId xmlns:p14="http://schemas.microsoft.com/office/powerpoint/2010/main" val="3472122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42</a:t>
            </a:fld>
            <a:endParaRPr lang="es-CL"/>
          </a:p>
        </p:txBody>
      </p:sp>
    </p:spTree>
    <p:extLst>
      <p:ext uri="{BB962C8B-B14F-4D97-AF65-F5344CB8AC3E}">
        <p14:creationId xmlns:p14="http://schemas.microsoft.com/office/powerpoint/2010/main" val="112032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6</a:t>
            </a:fld>
            <a:endParaRPr lang="es-CL"/>
          </a:p>
        </p:txBody>
      </p:sp>
    </p:spTree>
    <p:extLst>
      <p:ext uri="{BB962C8B-B14F-4D97-AF65-F5344CB8AC3E}">
        <p14:creationId xmlns:p14="http://schemas.microsoft.com/office/powerpoint/2010/main" val="411121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7</a:t>
            </a:fld>
            <a:endParaRPr lang="es-CL"/>
          </a:p>
        </p:txBody>
      </p:sp>
    </p:spTree>
    <p:extLst>
      <p:ext uri="{BB962C8B-B14F-4D97-AF65-F5344CB8AC3E}">
        <p14:creationId xmlns:p14="http://schemas.microsoft.com/office/powerpoint/2010/main" val="69528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800" dirty="0">
                <a:effectLst/>
                <a:latin typeface="Times New Roman" panose="02020603050405020304" pitchFamily="18" charset="0"/>
                <a:ea typeface="Times New Roman" panose="02020603050405020304" pitchFamily="18" charset="0"/>
              </a:rPr>
              <a:t>se identificaron dos sumideros: por un lado, uno de consumo, que corresponde al dinero que las personas gastan en bienes o servicios. Por otro lado, un sumidero de ahorro, que se entiende como aquel dinero que las personas “retiran” de la economía bancaria por no estar en un dinamismo constante, puede ser dinero en cuentas de ahorro alternativas a sus cuentas vistas o corrientes, fondos mutuos, o inclusive herramientas como M3 (</a:t>
            </a:r>
            <a:r>
              <a:rPr lang="es-CL" sz="1800" dirty="0" err="1">
                <a:effectLst/>
                <a:latin typeface="Times New Roman" panose="02020603050405020304" pitchFamily="18" charset="0"/>
                <a:ea typeface="Times New Roman" panose="02020603050405020304" pitchFamily="18" charset="0"/>
              </a:rPr>
              <a:t>depositos</a:t>
            </a:r>
            <a:r>
              <a:rPr lang="es-CL" sz="1800" dirty="0">
                <a:effectLst/>
                <a:latin typeface="Times New Roman" panose="02020603050405020304" pitchFamily="18" charset="0"/>
                <a:ea typeface="Times New Roman" panose="02020603050405020304" pitchFamily="18" charset="0"/>
              </a:rPr>
              <a:t> en moneda extranjera, bonos del sector privado, etc, que están contabilizados en este nodo).</a:t>
            </a:r>
          </a:p>
          <a:p>
            <a:endParaRPr lang="es-CL" sz="1800" dirty="0">
              <a:effectLst/>
              <a:latin typeface="Times New Roman" panose="02020603050405020304" pitchFamily="18" charset="0"/>
            </a:endParaRPr>
          </a:p>
          <a:p>
            <a:r>
              <a:rPr lang="es-CL" sz="1800" dirty="0">
                <a:effectLst/>
                <a:latin typeface="Times New Roman" panose="02020603050405020304" pitchFamily="18" charset="0"/>
                <a:ea typeface="Times New Roman" panose="02020603050405020304" pitchFamily="18" charset="0"/>
              </a:rPr>
              <a:t>si es necesario retirar dinero del cajero, se interpreta como M1 → M0. Invertir en DAP sería un movimiento de M1 → M2, este mismo dinero es el que se ahorra (M1 → A), o el que utilizan las personas para realizar pagos en el comercio (M1 → C). De igual manera, se siguen realizando compras en efectivo, por lo que se incluye la arista entre M0 y 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9</a:t>
            </a:fld>
            <a:endParaRPr lang="es-CL"/>
          </a:p>
        </p:txBody>
      </p:sp>
    </p:spTree>
    <p:extLst>
      <p:ext uri="{BB962C8B-B14F-4D97-AF65-F5344CB8AC3E}">
        <p14:creationId xmlns:p14="http://schemas.microsoft.com/office/powerpoint/2010/main" val="300484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11</a:t>
            </a:fld>
            <a:endParaRPr lang="es-CL"/>
          </a:p>
        </p:txBody>
      </p:sp>
    </p:spTree>
    <p:extLst>
      <p:ext uri="{BB962C8B-B14F-4D97-AF65-F5344CB8AC3E}">
        <p14:creationId xmlns:p14="http://schemas.microsoft.com/office/powerpoint/2010/main" val="2421945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12</a:t>
            </a:fld>
            <a:endParaRPr lang="es-CL"/>
          </a:p>
        </p:txBody>
      </p:sp>
    </p:spTree>
    <p:extLst>
      <p:ext uri="{BB962C8B-B14F-4D97-AF65-F5344CB8AC3E}">
        <p14:creationId xmlns:p14="http://schemas.microsoft.com/office/powerpoint/2010/main" val="182555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etc)</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13</a:t>
            </a:fld>
            <a:endParaRPr lang="es-CL"/>
          </a:p>
        </p:txBody>
      </p:sp>
    </p:spTree>
    <p:extLst>
      <p:ext uri="{BB962C8B-B14F-4D97-AF65-F5344CB8AC3E}">
        <p14:creationId xmlns:p14="http://schemas.microsoft.com/office/powerpoint/2010/main" val="1253484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427511" y="270124"/>
            <a:ext cx="11412187" cy="779463"/>
          </a:xfrm>
          <a:prstGeom prst="rect">
            <a:avLst/>
          </a:prstGeom>
        </p:spPr>
        <p:txBody>
          <a:bodyPr vert="horz" lIns="91440" tIns="45720" rIns="91440" bIns="45720" rtlCol="0" anchor="ctr">
            <a:normAutofit/>
          </a:bodyPr>
          <a:lstStyle/>
          <a:p>
            <a:r>
              <a:rPr lang="es-CL" dirty="0"/>
              <a:t>AQUÍ VA EL TÍTULO DE LA SLIDE</a:t>
            </a:r>
          </a:p>
        </p:txBody>
      </p:sp>
      <p:sp>
        <p:nvSpPr>
          <p:cNvPr id="8" name="Marcador de texto 2"/>
          <p:cNvSpPr>
            <a:spLocks noGrp="1"/>
          </p:cNvSpPr>
          <p:nvPr>
            <p:ph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9" name="Marcador de número de diapositiva 5"/>
          <p:cNvSpPr>
            <a:spLocks noGrp="1"/>
          </p:cNvSpPr>
          <p:nvPr>
            <p:ph type="sldNum" sz="quarter" idx="4"/>
          </p:nvPr>
        </p:nvSpPr>
        <p:spPr>
          <a:xfrm>
            <a:off x="4745411" y="6492875"/>
            <a:ext cx="2743200" cy="365125"/>
          </a:xfrm>
          <a:prstGeom prst="rect">
            <a:avLst/>
          </a:prstGeom>
        </p:spPr>
        <p:txBody>
          <a:bodyPr vert="horz" lIns="91440" tIns="45720" rIns="91440" bIns="45720" rtlCol="0" anchor="ctr"/>
          <a:lstStyle>
            <a:lvl1pPr algn="ctr">
              <a:defRPr sz="1400">
                <a:solidFill>
                  <a:schemeClr val="tx1">
                    <a:tint val="75000"/>
                  </a:schemeClr>
                </a:solidFill>
                <a:latin typeface="Euclid Square Bold"/>
              </a:defRPr>
            </a:lvl1pPr>
          </a:lstStyle>
          <a:p>
            <a:fld id="{99401361-3FB5-4410-A587-8AF3A684F4EB}" type="slidenum">
              <a:rPr lang="es-CL" smtClean="0"/>
              <a:pPr/>
              <a:t>‹Nº›</a:t>
            </a:fld>
            <a:endParaRPr lang="es-CL" dirty="0"/>
          </a:p>
        </p:txBody>
      </p:sp>
      <p:grpSp>
        <p:nvGrpSpPr>
          <p:cNvPr id="10" name="Grupo 9"/>
          <p:cNvGrpSpPr/>
          <p:nvPr userDrawn="1"/>
        </p:nvGrpSpPr>
        <p:grpSpPr>
          <a:xfrm>
            <a:off x="7144987" y="5946405"/>
            <a:ext cx="5047013" cy="911595"/>
            <a:chOff x="13645969" y="11620988"/>
            <a:chExt cx="10758831" cy="2106712"/>
          </a:xfrm>
        </p:grpSpPr>
        <p:pic>
          <p:nvPicPr>
            <p:cNvPr id="11" name="Imagen" descr="Imagen"/>
            <p:cNvPicPr>
              <a:picLocks noChangeAspect="1"/>
            </p:cNvPicPr>
            <p:nvPr/>
          </p:nvPicPr>
          <p:blipFill rotWithShape="1">
            <a:blip r:embed="rId2"/>
            <a:srcRect r="17911" b="76232"/>
            <a:stretch/>
          </p:blipFill>
          <p:spPr>
            <a:xfrm>
              <a:off x="13645969" y="11620988"/>
              <a:ext cx="10758831" cy="2106712"/>
            </a:xfrm>
            <a:prstGeom prst="rect">
              <a:avLst/>
            </a:prstGeom>
            <a:ln w="12700">
              <a:miter lim="400000"/>
            </a:ln>
          </p:spPr>
        </p:pic>
        <p:pic>
          <p:nvPicPr>
            <p:cNvPr id="12" name="Imagen" descr="Imagen"/>
            <p:cNvPicPr>
              <a:picLocks noChangeAspect="1"/>
            </p:cNvPicPr>
            <p:nvPr/>
          </p:nvPicPr>
          <p:blipFill>
            <a:blip r:embed="rId3"/>
            <a:stretch>
              <a:fillRect/>
            </a:stretch>
          </p:blipFill>
          <p:spPr>
            <a:xfrm>
              <a:off x="19027209" y="12427798"/>
              <a:ext cx="4354453" cy="747604"/>
            </a:xfrm>
            <a:prstGeom prst="rect">
              <a:avLst/>
            </a:prstGeom>
            <a:ln w="12700">
              <a:miter lim="400000"/>
            </a:ln>
          </p:spPr>
        </p:pic>
      </p:grpSp>
      <p:cxnSp>
        <p:nvCxnSpPr>
          <p:cNvPr id="14" name="Conector recto 13"/>
          <p:cNvCxnSpPr/>
          <p:nvPr userDrawn="1"/>
        </p:nvCxnSpPr>
        <p:spPr>
          <a:xfrm>
            <a:off x="285011" y="1061464"/>
            <a:ext cx="11664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7412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868493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x-none"/>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x-non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477434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x-non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232838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584810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1096201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608641" y="273629"/>
            <a:ext cx="10968960" cy="1143480"/>
          </a:xfrm>
        </p:spPr>
        <p:txBody>
          <a:bodyPr/>
          <a:lstStyle/>
          <a:p>
            <a:r>
              <a:rPr lang="es-ES"/>
              <a:t>Haga clic para modificar el estilo de título del patrón</a:t>
            </a:r>
            <a:endParaRPr lang="es-CL"/>
          </a:p>
        </p:txBody>
      </p:sp>
      <p:sp>
        <p:nvSpPr>
          <p:cNvPr id="3" name="Rectangle 3"/>
          <p:cNvSpPr>
            <a:spLocks noGrp="1" noChangeArrowheads="1"/>
          </p:cNvSpPr>
          <p:nvPr>
            <p:ph type="dt" idx="10"/>
          </p:nvPr>
        </p:nvSpPr>
        <p:spPr>
          <a:xfrm>
            <a:off x="609600" y="6356351"/>
            <a:ext cx="2844800" cy="365125"/>
          </a:xfrm>
          <a:prstGeom prst="rect">
            <a:avLst/>
          </a:prstGeo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4"/>
          <p:cNvSpPr>
            <a:spLocks noGrp="1" noChangeArrowheads="1"/>
          </p:cNvSpPr>
          <p:nvPr>
            <p:ph type="ft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Rectangle 5"/>
          <p:cNvSpPr>
            <a:spLocks noGrp="1" noChangeArrowheads="1"/>
          </p:cNvSpPr>
          <p:nvPr>
            <p:ph type="sldNum" idx="12"/>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E5227B6F-A042-413E-A807-284A8BE02B6D}" type="slidenum">
              <a:rPr kumimoji="0" lang="es-CL" sz="16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02341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7DF86-7A73-4B3A-9565-C57595512871}" type="slidenum">
              <a:rPr kumimoji="0" lang="es-C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Imagen 2"/>
          <p:cNvPicPr>
            <a:picLocks noChangeAspect="1"/>
          </p:cNvPicPr>
          <p:nvPr userDrawn="1"/>
        </p:nvPicPr>
        <p:blipFill>
          <a:blip r:embed="rId2"/>
          <a:stretch>
            <a:fillRect/>
          </a:stretch>
        </p:blipFill>
        <p:spPr>
          <a:xfrm>
            <a:off x="10416480" y="171328"/>
            <a:ext cx="1634175" cy="377352"/>
          </a:xfrm>
          <a:prstGeom prst="rect">
            <a:avLst/>
          </a:prstGeom>
        </p:spPr>
      </p:pic>
      <p:cxnSp>
        <p:nvCxnSpPr>
          <p:cNvPr id="5" name="Conector recto 4"/>
          <p:cNvCxnSpPr/>
          <p:nvPr userDrawn="1"/>
        </p:nvCxnSpPr>
        <p:spPr>
          <a:xfrm>
            <a:off x="261764" y="116632"/>
            <a:ext cx="1" cy="839994"/>
          </a:xfrm>
          <a:prstGeom prst="line">
            <a:avLst/>
          </a:prstGeom>
          <a:ln w="19050">
            <a:solidFill>
              <a:srgbClr val="ED5959"/>
            </a:solidFill>
          </a:ln>
        </p:spPr>
        <p:style>
          <a:lnRef idx="1">
            <a:schemeClr val="accent1"/>
          </a:lnRef>
          <a:fillRef idx="0">
            <a:schemeClr val="accent1"/>
          </a:fillRef>
          <a:effectRef idx="0">
            <a:schemeClr val="accent1"/>
          </a:effectRef>
          <a:fontRef idx="minor">
            <a:schemeClr val="tx1"/>
          </a:fontRef>
        </p:style>
      </p:cxnSp>
      <p:sp>
        <p:nvSpPr>
          <p:cNvPr id="7" name="Título 1"/>
          <p:cNvSpPr>
            <a:spLocks noGrp="1"/>
          </p:cNvSpPr>
          <p:nvPr>
            <p:ph type="title"/>
          </p:nvPr>
        </p:nvSpPr>
        <p:spPr>
          <a:xfrm>
            <a:off x="261764" y="116633"/>
            <a:ext cx="10154716" cy="839994"/>
          </a:xfrm>
        </p:spPr>
        <p:txBody>
          <a:bodyPr>
            <a:normAutofit/>
          </a:bodyPr>
          <a:lstStyle>
            <a:lvl1pPr>
              <a:defRPr sz="2000">
                <a:latin typeface="Segoe UI Semilight" panose="020B0402040204020203" pitchFamily="34" charset="0"/>
                <a:cs typeface="Segoe UI Semilight" panose="020B0402040204020203" pitchFamily="34" charset="0"/>
              </a:defRPr>
            </a:lvl1pPr>
          </a:lstStyle>
          <a:p>
            <a:r>
              <a:rPr lang="es-ES" dirty="0"/>
              <a:t>Haga clic para modificar el estilo de título del patrón</a:t>
            </a:r>
            <a:endParaRPr lang="es-CL" dirty="0"/>
          </a:p>
        </p:txBody>
      </p:sp>
      <p:sp>
        <p:nvSpPr>
          <p:cNvPr id="8" name="Marcador de contenido 2"/>
          <p:cNvSpPr>
            <a:spLocks noGrp="1"/>
          </p:cNvSpPr>
          <p:nvPr>
            <p:ph idx="1"/>
          </p:nvPr>
        </p:nvSpPr>
        <p:spPr>
          <a:xfrm>
            <a:off x="838200" y="1124744"/>
            <a:ext cx="10515600" cy="5052219"/>
          </a:xfrm>
        </p:spPr>
        <p:txBody>
          <a:bodyPr>
            <a:normAutofit/>
          </a:bodyPr>
          <a:lstStyle>
            <a:lvl1pPr algn="just">
              <a:spcBef>
                <a:spcPts val="1200"/>
              </a:spcBef>
              <a:spcAft>
                <a:spcPts val="600"/>
              </a:spcAft>
              <a:defRPr sz="1800">
                <a:latin typeface="Segoe UI Semilight" panose="020B0402040204020203" pitchFamily="34" charset="0"/>
                <a:cs typeface="Segoe UI Semilight" panose="020B0402040204020203" pitchFamily="34" charset="0"/>
              </a:defRPr>
            </a:lvl1pPr>
            <a:lvl2pPr algn="just">
              <a:spcBef>
                <a:spcPts val="1200"/>
              </a:spcBef>
              <a:spcAft>
                <a:spcPts val="600"/>
              </a:spcAft>
              <a:defRPr sz="1600">
                <a:latin typeface="Segoe UI Semilight" panose="020B0402040204020203" pitchFamily="34" charset="0"/>
                <a:cs typeface="Segoe UI Semilight" panose="020B0402040204020203" pitchFamily="34" charset="0"/>
              </a:defRPr>
            </a:lvl2pPr>
            <a:lvl3pPr algn="just">
              <a:spcBef>
                <a:spcPts val="1200"/>
              </a:spcBef>
              <a:spcAft>
                <a:spcPts val="600"/>
              </a:spcAft>
              <a:defRPr sz="1400">
                <a:latin typeface="Segoe UI Semilight" panose="020B0402040204020203" pitchFamily="34" charset="0"/>
                <a:cs typeface="Segoe UI Semilight" panose="020B0402040204020203" pitchFamily="34" charset="0"/>
              </a:defRPr>
            </a:lvl3pPr>
            <a:lvl4pPr algn="just">
              <a:spcBef>
                <a:spcPts val="1200"/>
              </a:spcBef>
              <a:spcAft>
                <a:spcPts val="600"/>
              </a:spcAft>
              <a:defRPr sz="1200">
                <a:latin typeface="Segoe UI Semilight" panose="020B0402040204020203" pitchFamily="34" charset="0"/>
                <a:cs typeface="Segoe UI Semilight" panose="020B0402040204020203" pitchFamily="34" charset="0"/>
              </a:defRPr>
            </a:lvl4pPr>
            <a:lvl5pPr algn="just">
              <a:spcBef>
                <a:spcPts val="1200"/>
              </a:spcBef>
              <a:spcAft>
                <a:spcPts val="600"/>
              </a:spcAft>
              <a:defRPr sz="1200">
                <a:latin typeface="Segoe UI Semilight" panose="020B0402040204020203" pitchFamily="34" charset="0"/>
                <a:cs typeface="Segoe UI Semilight" panose="020B0402040204020203"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Tree>
    <p:extLst>
      <p:ext uri="{BB962C8B-B14F-4D97-AF65-F5344CB8AC3E}">
        <p14:creationId xmlns:p14="http://schemas.microsoft.com/office/powerpoint/2010/main" val="95645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57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extLst>
      <p:ext uri="{BB962C8B-B14F-4D97-AF65-F5344CB8AC3E}">
        <p14:creationId xmlns:p14="http://schemas.microsoft.com/office/powerpoint/2010/main" val="40619747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15" name="Marcador de texto 2">
            <a:extLst>
              <a:ext uri="{FF2B5EF4-FFF2-40B4-BE49-F238E27FC236}">
                <a16:creationId xmlns:a16="http://schemas.microsoft.com/office/drawing/2014/main" id="{F0A2EB00-D451-4C10-999C-137661BB3581}"/>
              </a:ext>
            </a:extLst>
          </p:cNvPr>
          <p:cNvSpPr>
            <a:spLocks noGrp="1"/>
          </p:cNvSpPr>
          <p:nvPr>
            <p:ph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título 1"/>
          <p:cNvSpPr>
            <a:spLocks noGrp="1"/>
          </p:cNvSpPr>
          <p:nvPr>
            <p:ph type="title"/>
          </p:nvPr>
        </p:nvSpPr>
        <p:spPr>
          <a:xfrm>
            <a:off x="427511" y="12429"/>
            <a:ext cx="11412187" cy="779463"/>
          </a:xfrm>
          <a:prstGeom prst="rect">
            <a:avLst/>
          </a:prstGeom>
        </p:spPr>
        <p:txBody>
          <a:bodyPr vert="horz" lIns="91440" tIns="45720" rIns="91440" bIns="45720" rtlCol="0" anchor="ctr">
            <a:normAutofit/>
          </a:bodyPr>
          <a:lstStyle>
            <a:lvl1pPr>
              <a:defRPr sz="3600"/>
            </a:lvl1pPr>
          </a:lstStyle>
          <a:p>
            <a:r>
              <a:rPr lang="es-CL" dirty="0"/>
              <a:t>AQUÍ VA EL TÍTULO DE LA SLIDE</a:t>
            </a:r>
          </a:p>
        </p:txBody>
      </p:sp>
      <p:sp>
        <p:nvSpPr>
          <p:cNvPr id="9" name="Marcador de número de diapositiva 5"/>
          <p:cNvSpPr>
            <a:spLocks noGrp="1"/>
          </p:cNvSpPr>
          <p:nvPr>
            <p:ph type="sldNum" sz="quarter" idx="4"/>
          </p:nvPr>
        </p:nvSpPr>
        <p:spPr>
          <a:xfrm>
            <a:off x="4745411" y="6492875"/>
            <a:ext cx="2743200" cy="365125"/>
          </a:xfrm>
          <a:prstGeom prst="rect">
            <a:avLst/>
          </a:prstGeom>
        </p:spPr>
        <p:txBody>
          <a:bodyPr vert="horz" lIns="91440" tIns="45720" rIns="91440" bIns="45720" rtlCol="0" anchor="ctr"/>
          <a:lstStyle>
            <a:lvl1pPr algn="ctr">
              <a:defRPr sz="1400">
                <a:solidFill>
                  <a:schemeClr val="tx1">
                    <a:tint val="75000"/>
                  </a:schemeClr>
                </a:solidFill>
                <a:latin typeface="Euclid Square Bold"/>
              </a:defRPr>
            </a:lvl1pPr>
          </a:lstStyle>
          <a:p>
            <a:fld id="{99401361-3FB5-4410-A587-8AF3A684F4EB}" type="slidenum">
              <a:rPr lang="es-CL" smtClean="0"/>
              <a:pPr/>
              <a:t>‹Nº›</a:t>
            </a:fld>
            <a:endParaRPr lang="es-CL" dirty="0"/>
          </a:p>
        </p:txBody>
      </p:sp>
    </p:spTree>
    <p:extLst>
      <p:ext uri="{BB962C8B-B14F-4D97-AF65-F5344CB8AC3E}">
        <p14:creationId xmlns:p14="http://schemas.microsoft.com/office/powerpoint/2010/main" val="3058122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8855667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8870" y="551330"/>
            <a:ext cx="10103224" cy="4525963"/>
          </a:xfrm>
        </p:spPr>
        <p:txBody>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494538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41562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1954404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x-none"/>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672856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09-04-2024</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2695341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4.jpeg"/><Relationship Id="rId2" Type="http://schemas.openxmlformats.org/officeDocument/2006/relationships/slideLayout" Target="../slideLayouts/slideLayout5.xml"/><Relationship Id="rId16"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27511" y="281999"/>
            <a:ext cx="11412187" cy="779463"/>
          </a:xfrm>
          <a:prstGeom prst="rect">
            <a:avLst/>
          </a:prstGeom>
        </p:spPr>
        <p:txBody>
          <a:bodyPr vert="horz" lIns="91440" tIns="45720" rIns="91440" bIns="45720" rtlCol="0" anchor="ctr">
            <a:normAutofit/>
          </a:bodyPr>
          <a:lstStyle/>
          <a:p>
            <a:r>
              <a:rPr lang="es-CL" dirty="0"/>
              <a:t>AQUÍ VA EL TÍTULO DE LA SLIDE</a:t>
            </a:r>
          </a:p>
        </p:txBody>
      </p:sp>
      <p:sp>
        <p:nvSpPr>
          <p:cNvPr id="3" name="Marcador de texto 2"/>
          <p:cNvSpPr>
            <a:spLocks noGrp="1"/>
          </p:cNvSpPr>
          <p:nvPr>
            <p:ph type="body"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6" name="Marcador de número de diapositiva 5"/>
          <p:cNvSpPr>
            <a:spLocks noGrp="1"/>
          </p:cNvSpPr>
          <p:nvPr>
            <p:ph type="sldNum" sz="quarter" idx="4"/>
          </p:nvPr>
        </p:nvSpPr>
        <p:spPr>
          <a:xfrm>
            <a:off x="474861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01361-3FB5-4410-A587-8AF3A684F4EB}" type="slidenum">
              <a:rPr lang="es-CL" smtClean="0"/>
              <a:pPr/>
              <a:t>‹Nº›</a:t>
            </a:fld>
            <a:endParaRPr lang="es-CL"/>
          </a:p>
        </p:txBody>
      </p:sp>
      <p:grpSp>
        <p:nvGrpSpPr>
          <p:cNvPr id="13" name="Grupo 12"/>
          <p:cNvGrpSpPr/>
          <p:nvPr userDrawn="1"/>
        </p:nvGrpSpPr>
        <p:grpSpPr>
          <a:xfrm>
            <a:off x="7144987" y="5946405"/>
            <a:ext cx="5047013" cy="911595"/>
            <a:chOff x="13645969" y="11620988"/>
            <a:chExt cx="10758831" cy="2106712"/>
          </a:xfrm>
        </p:grpSpPr>
        <p:pic>
          <p:nvPicPr>
            <p:cNvPr id="14" name="Imagen" descr="Imagen"/>
            <p:cNvPicPr>
              <a:picLocks noChangeAspect="1"/>
            </p:cNvPicPr>
            <p:nvPr/>
          </p:nvPicPr>
          <p:blipFill rotWithShape="1">
            <a:blip r:embed="rId5"/>
            <a:srcRect r="17911" b="76232"/>
            <a:stretch/>
          </p:blipFill>
          <p:spPr>
            <a:xfrm>
              <a:off x="13645969" y="11620988"/>
              <a:ext cx="10758831" cy="2106712"/>
            </a:xfrm>
            <a:prstGeom prst="rect">
              <a:avLst/>
            </a:prstGeom>
            <a:ln w="12700">
              <a:miter lim="400000"/>
            </a:ln>
          </p:spPr>
        </p:pic>
        <p:pic>
          <p:nvPicPr>
            <p:cNvPr id="15" name="Imagen" descr="Imagen"/>
            <p:cNvPicPr>
              <a:picLocks noChangeAspect="1"/>
            </p:cNvPicPr>
            <p:nvPr/>
          </p:nvPicPr>
          <p:blipFill>
            <a:blip r:embed="rId6"/>
            <a:stretch>
              <a:fillRect/>
            </a:stretch>
          </p:blipFill>
          <p:spPr>
            <a:xfrm>
              <a:off x="19027209" y="12427798"/>
              <a:ext cx="4354453" cy="747604"/>
            </a:xfrm>
            <a:prstGeom prst="rect">
              <a:avLst/>
            </a:prstGeom>
            <a:ln w="12700">
              <a:miter lim="400000"/>
            </a:ln>
          </p:spPr>
        </p:pic>
      </p:grpSp>
    </p:spTree>
    <p:extLst>
      <p:ext uri="{BB962C8B-B14F-4D97-AF65-F5344CB8AC3E}">
        <p14:creationId xmlns:p14="http://schemas.microsoft.com/office/powerpoint/2010/main" val="175253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Lst>
  <p:txStyles>
    <p:titleStyle>
      <a:lvl1pPr algn="l" defTabSz="914400" rtl="0" eaLnBrk="1" latinLnBrk="0" hangingPunct="1">
        <a:lnSpc>
          <a:spcPct val="90000"/>
        </a:lnSpc>
        <a:spcBef>
          <a:spcPct val="0"/>
        </a:spcBef>
        <a:buNone/>
        <a:defRPr sz="4000" kern="1200">
          <a:solidFill>
            <a:schemeClr val="tx1"/>
          </a:solidFill>
          <a:latin typeface="Euclid Square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dirty="0" smtClean="0">
          <a:solidFill>
            <a:schemeClr val="tx1"/>
          </a:solidFill>
          <a:latin typeface="Euclid Square Bold"/>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Imagen 6"/>
          <p:cNvPicPr/>
          <p:nvPr userDrawn="1"/>
        </p:nvPicPr>
        <p:blipFill rotWithShape="1">
          <a:blip r:embed="rId17" cstate="print">
            <a:extLst>
              <a:ext uri="{28A0092B-C50C-407E-A947-70E740481C1C}">
                <a14:useLocalDpi xmlns:a14="http://schemas.microsoft.com/office/drawing/2010/main" val="0"/>
              </a:ext>
            </a:extLst>
          </a:blip>
          <a:srcRect l="4959" t="13279" b="14209"/>
          <a:stretch/>
        </p:blipFill>
        <p:spPr bwMode="auto">
          <a:xfrm>
            <a:off x="508599" y="6083119"/>
            <a:ext cx="2705902" cy="767342"/>
          </a:xfrm>
          <a:prstGeom prst="rect">
            <a:avLst/>
          </a:prstGeom>
          <a:noFill/>
          <a:ln>
            <a:noFill/>
          </a:ln>
        </p:spPr>
      </p:pic>
    </p:spTree>
    <p:extLst>
      <p:ext uri="{BB962C8B-B14F-4D97-AF65-F5344CB8AC3E}">
        <p14:creationId xmlns:p14="http://schemas.microsoft.com/office/powerpoint/2010/main" val="104662429"/>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40.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gi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22" name="Rectángulo"/>
          <p:cNvSpPr/>
          <p:nvPr/>
        </p:nvSpPr>
        <p:spPr>
          <a:xfrm>
            <a:off x="5311958" y="2241379"/>
            <a:ext cx="98241" cy="1959146"/>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493049" y="2249072"/>
            <a:ext cx="6368703" cy="4390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mv="urn:schemas-microsoft-com:mac:vml" xmlns:mc="http://schemas.openxmlformats.org/markup-compatibility/2006"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dirty="0"/>
              <a:t>Presentación de Proyecto: </a:t>
            </a:r>
          </a:p>
          <a:p>
            <a:pPr>
              <a:defRPr sz="7000" b="0">
                <a:solidFill>
                  <a:srgbClr val="FFFFFF"/>
                </a:solidFill>
                <a:latin typeface="Euclid Square Bold"/>
                <a:ea typeface="Euclid Square Bold"/>
                <a:cs typeface="Euclid Square Bold"/>
                <a:sym typeface="Euclid Square Bold"/>
              </a:defRPr>
            </a:pPr>
            <a:r>
              <a:rPr lang="es-CL" sz="3200" dirty="0"/>
              <a:t>“Análisis sistémico de corridas bancarias en Chile”</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p:txBody>
      </p:sp>
      <p:pic>
        <p:nvPicPr>
          <p:cNvPr id="4" name="Imagen 3">
            <a:extLst>
              <a:ext uri="{FF2B5EF4-FFF2-40B4-BE49-F238E27FC236}">
                <a16:creationId xmlns:a16="http://schemas.microsoft.com/office/drawing/2014/main" id="{79339B46-2851-9FF4-224C-8B2A4F406500}"/>
              </a:ext>
            </a:extLst>
          </p:cNvPr>
          <p:cNvPicPr>
            <a:picLocks noChangeAspect="1"/>
          </p:cNvPicPr>
          <p:nvPr/>
        </p:nvPicPr>
        <p:blipFill>
          <a:blip r:embed="rId3"/>
          <a:stretch>
            <a:fillRect/>
          </a:stretch>
        </p:blipFill>
        <p:spPr>
          <a:xfrm>
            <a:off x="898675" y="2371025"/>
            <a:ext cx="3695700" cy="1699853"/>
          </a:xfrm>
          <a:prstGeom prst="rect">
            <a:avLst/>
          </a:prstGeom>
        </p:spPr>
      </p:pic>
      <p:sp>
        <p:nvSpPr>
          <p:cNvPr id="5" name="CuadroTexto 4">
            <a:extLst>
              <a:ext uri="{FF2B5EF4-FFF2-40B4-BE49-F238E27FC236}">
                <a16:creationId xmlns:a16="http://schemas.microsoft.com/office/drawing/2014/main" id="{DCA121EE-CBEA-6166-F5A5-0633E4CCB1A8}"/>
              </a:ext>
            </a:extLst>
          </p:cNvPr>
          <p:cNvSpPr txBox="1"/>
          <p:nvPr/>
        </p:nvSpPr>
        <p:spPr>
          <a:xfrm>
            <a:off x="3044825" y="5344596"/>
            <a:ext cx="6102350" cy="477054"/>
          </a:xfrm>
          <a:prstGeom prst="rect">
            <a:avLst/>
          </a:prstGeom>
          <a:noFill/>
        </p:spPr>
        <p:txBody>
          <a:bodyPr wrap="square">
            <a:spAutoFit/>
          </a:bodyPr>
          <a:lstStyle/>
          <a:p>
            <a:pPr algn="ctr"/>
            <a:r>
              <a:rPr lang="es-CL" sz="2500" b="1" dirty="0">
                <a:solidFill>
                  <a:schemeClr val="bg1"/>
                </a:solidFill>
                <a:latin typeface="Euclid Square Bold"/>
              </a:rPr>
              <a:t>León Sanz – Sebastián Valenzuela</a:t>
            </a:r>
          </a:p>
        </p:txBody>
      </p:sp>
      <p:sp>
        <p:nvSpPr>
          <p:cNvPr id="3" name="CuadroTexto 2">
            <a:extLst>
              <a:ext uri="{FF2B5EF4-FFF2-40B4-BE49-F238E27FC236}">
                <a16:creationId xmlns:a16="http://schemas.microsoft.com/office/drawing/2014/main" id="{3C048FEE-25FA-D4B7-3C25-62FAE31AFBAC}"/>
              </a:ext>
            </a:extLst>
          </p:cNvPr>
          <p:cNvSpPr txBox="1"/>
          <p:nvPr/>
        </p:nvSpPr>
        <p:spPr>
          <a:xfrm>
            <a:off x="4793456" y="6080265"/>
            <a:ext cx="2605088" cy="369332"/>
          </a:xfrm>
          <a:prstGeom prst="rect">
            <a:avLst/>
          </a:prstGeom>
          <a:noFill/>
        </p:spPr>
        <p:txBody>
          <a:bodyPr wrap="square" rtlCol="0">
            <a:spAutoFit/>
          </a:bodyPr>
          <a:lstStyle/>
          <a:p>
            <a:pPr marL="182563" indent="-182563" algn="just">
              <a:spcAft>
                <a:spcPts val="600"/>
              </a:spcAft>
            </a:pPr>
            <a:r>
              <a:rPr lang="es-CL" sz="1800" dirty="0">
                <a:solidFill>
                  <a:schemeClr val="bg1"/>
                </a:solidFill>
              </a:rPr>
              <a:t>22 de Marzo de 2024</a:t>
            </a:r>
          </a:p>
        </p:txBody>
      </p:sp>
    </p:spTree>
    <p:extLst>
      <p:ext uri="{BB962C8B-B14F-4D97-AF65-F5344CB8AC3E}">
        <p14:creationId xmlns:p14="http://schemas.microsoft.com/office/powerpoint/2010/main" val="11987608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1981200" y="1730847"/>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Modelamiento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Representación del problema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Desafío del 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Metodología de trabajo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1382959" y="3834929"/>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3674208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25D1E0-F78E-5E57-E64B-2CF5212DF755}"/>
              </a:ext>
            </a:extLst>
          </p:cNvPr>
          <p:cNvSpPr/>
          <p:nvPr/>
        </p:nvSpPr>
        <p:spPr>
          <a:xfrm>
            <a:off x="371475" y="1031964"/>
            <a:ext cx="11006621" cy="6491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11</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DBF5CC40-A236-1143-A3C5-99D0B22CD548}"/>
              </a:ext>
            </a:extLst>
          </p:cNvPr>
          <p:cNvSpPr txBox="1"/>
          <p:nvPr/>
        </p:nvSpPr>
        <p:spPr>
          <a:xfrm>
            <a:off x="509079" y="1031964"/>
            <a:ext cx="10869017" cy="2246769"/>
          </a:xfrm>
          <a:prstGeom prst="rect">
            <a:avLst/>
          </a:prstGeom>
          <a:noFill/>
        </p:spPr>
        <p:txBody>
          <a:bodyPr wrap="square">
            <a:spAutoFit/>
          </a:bodyPr>
          <a:lstStyle/>
          <a:p>
            <a:pPr lvl="0" defTabSz="913818">
              <a:defRPr/>
            </a:pPr>
            <a:r>
              <a:rPr lang="es-CL" sz="2500" b="1" i="1" dirty="0">
                <a:latin typeface="Euclid Square Bold"/>
                <a:cs typeface="Calibri" charset="0"/>
              </a:rPr>
              <a:t>Desafíos:</a:t>
            </a:r>
          </a:p>
          <a:p>
            <a:pPr lvl="0" defTabSz="913818">
              <a:defRPr/>
            </a:pPr>
            <a:endParaRPr lang="es-CL" sz="2500" b="1" i="1" dirty="0">
              <a:latin typeface="Euclid Square Bold"/>
              <a:cs typeface="Calibri" charset="0"/>
            </a:endParaRPr>
          </a:p>
          <a:p>
            <a:pPr lvl="0" defTabSz="913818">
              <a:defRPr/>
            </a:pPr>
            <a:endParaRPr lang="es-CL" b="1" i="1" dirty="0">
              <a:latin typeface="Euclid Square Bold"/>
              <a:cs typeface="Calibri" charset="0"/>
            </a:endParaRPr>
          </a:p>
          <a:p>
            <a:pPr marL="285750" lvl="0" indent="-285750" defTabSz="913818">
              <a:buFont typeface="Arial" panose="020B0604020202020204" pitchFamily="34" charset="0"/>
              <a:buChar char="•"/>
              <a:defRPr/>
            </a:pPr>
            <a:r>
              <a:rPr lang="es-CL" b="1" i="1" u="sng" dirty="0">
                <a:solidFill>
                  <a:schemeClr val="accent5"/>
                </a:solidFill>
                <a:latin typeface="Euclid Square Bold"/>
                <a:cs typeface="Calibri" charset="0"/>
              </a:rPr>
              <a:t>Objetivo 1</a:t>
            </a:r>
            <a:r>
              <a:rPr lang="es-CL" b="1" i="1" dirty="0">
                <a:solidFill>
                  <a:schemeClr val="accent5"/>
                </a:solidFill>
                <a:latin typeface="Euclid Square Bold"/>
                <a:cs typeface="Calibri" charset="0"/>
              </a:rPr>
              <a:t>:</a:t>
            </a:r>
            <a:r>
              <a:rPr lang="es-CL" b="1" i="1" dirty="0">
                <a:latin typeface="Euclid Square Bold"/>
                <a:cs typeface="Calibri" charset="0"/>
              </a:rPr>
              <a:t> Definir del modo más preciso la representación de la presión y la fuerza f en la ecuación de Navier-Stokes en el problema para poder así modelar por medio de estas ecuaciones.</a:t>
            </a:r>
          </a:p>
          <a:p>
            <a:pPr lvl="0" defTabSz="913818">
              <a:defRPr/>
            </a:pPr>
            <a:endParaRPr lang="es-CL" b="1" i="1" dirty="0">
              <a:latin typeface="Euclid Square Bold"/>
              <a:cs typeface="Calibri" charset="0"/>
            </a:endParaRPr>
          </a:p>
          <a:p>
            <a:pPr lvl="0" defTabSz="913818">
              <a:defRPr/>
            </a:pPr>
            <a:endParaRPr lang="es-CL" b="1" i="1" dirty="0">
              <a:latin typeface="Euclid Square Bold"/>
              <a:cs typeface="Calibri" charset="0"/>
            </a:endParaRPr>
          </a:p>
        </p:txBody>
      </p:sp>
      <p:pic>
        <p:nvPicPr>
          <p:cNvPr id="7" name="Imagen 6">
            <a:extLst>
              <a:ext uri="{FF2B5EF4-FFF2-40B4-BE49-F238E27FC236}">
                <a16:creationId xmlns:a16="http://schemas.microsoft.com/office/drawing/2014/main" id="{54E7D17E-B6C0-45D9-76FF-5E786B6D2C38}"/>
              </a:ext>
            </a:extLst>
          </p:cNvPr>
          <p:cNvPicPr>
            <a:picLocks noChangeAspect="1"/>
          </p:cNvPicPr>
          <p:nvPr/>
        </p:nvPicPr>
        <p:blipFill rotWithShape="1">
          <a:blip r:embed="rId3"/>
          <a:srcRect r="9299"/>
          <a:stretch/>
        </p:blipFill>
        <p:spPr>
          <a:xfrm>
            <a:off x="1445336" y="2881242"/>
            <a:ext cx="8440239" cy="1412548"/>
          </a:xfrm>
          <a:prstGeom prst="rect">
            <a:avLst/>
          </a:prstGeom>
        </p:spPr>
      </p:pic>
      <p:sp>
        <p:nvSpPr>
          <p:cNvPr id="14" name="CuadroTexto 13">
            <a:extLst>
              <a:ext uri="{FF2B5EF4-FFF2-40B4-BE49-F238E27FC236}">
                <a16:creationId xmlns:a16="http://schemas.microsoft.com/office/drawing/2014/main" id="{51DE026D-F8D4-9EB3-9EDA-54BEEDDF0D7F}"/>
              </a:ext>
            </a:extLst>
          </p:cNvPr>
          <p:cNvSpPr txBox="1"/>
          <p:nvPr/>
        </p:nvSpPr>
        <p:spPr>
          <a:xfrm>
            <a:off x="509079" y="4478894"/>
            <a:ext cx="10869017" cy="1754326"/>
          </a:xfrm>
          <a:prstGeom prst="rect">
            <a:avLst/>
          </a:prstGeom>
          <a:noFill/>
        </p:spPr>
        <p:txBody>
          <a:bodyPr wrap="square">
            <a:spAutoFit/>
          </a:bodyPr>
          <a:lstStyle/>
          <a:p>
            <a:pPr marL="285750" indent="-285750" defTabSz="913818">
              <a:buFont typeface="Arial" panose="020B0604020202020204" pitchFamily="34" charset="0"/>
              <a:buChar char="•"/>
              <a:defRPr/>
            </a:pPr>
            <a:r>
              <a:rPr lang="es-CL" b="1" i="1" u="sng" dirty="0">
                <a:solidFill>
                  <a:schemeClr val="accent5"/>
                </a:solidFill>
                <a:latin typeface="Euclid Square Bold"/>
                <a:cs typeface="Calibri" charset="0"/>
              </a:rPr>
              <a:t>Objetivo 2</a:t>
            </a:r>
            <a:r>
              <a:rPr lang="es-CL" b="1" i="1" dirty="0">
                <a:solidFill>
                  <a:schemeClr val="accent5"/>
                </a:solidFill>
                <a:latin typeface="Euclid Square Bold"/>
                <a:cs typeface="Calibri" charset="0"/>
              </a:rPr>
              <a:t>: </a:t>
            </a:r>
            <a:r>
              <a:rPr lang="es-CL" b="1" i="1" dirty="0">
                <a:latin typeface="Euclid Square Bold"/>
                <a:cs typeface="Calibri" charset="0"/>
              </a:rPr>
              <a:t>Validar matemáticamente el modelo planteado, explicando supuestos y su interpretación a nivel de grafo. </a:t>
            </a:r>
          </a:p>
          <a:p>
            <a:pPr marL="285750" lvl="0" indent="-285750" defTabSz="913818">
              <a:buFont typeface="Arial" panose="020B0604020202020204" pitchFamily="34" charset="0"/>
              <a:buChar char="•"/>
              <a:defRPr/>
            </a:pPr>
            <a:endParaRPr lang="es-CL" b="1" i="1" dirty="0">
              <a:latin typeface="Euclid Square Bold"/>
              <a:cs typeface="Calibri" charset="0"/>
            </a:endParaRPr>
          </a:p>
          <a:p>
            <a:pPr marL="285750" lvl="0" indent="-285750" defTabSz="913818">
              <a:buFont typeface="Arial" panose="020B0604020202020204" pitchFamily="34" charset="0"/>
              <a:buChar char="•"/>
              <a:defRPr/>
            </a:pPr>
            <a:endParaRPr lang="es-CL" b="1" i="1" dirty="0">
              <a:latin typeface="Euclid Square Bold"/>
              <a:cs typeface="Calibri" charset="0"/>
            </a:endParaRPr>
          </a:p>
          <a:p>
            <a:pPr marL="285750" lvl="0" indent="-285750" defTabSz="913818">
              <a:buFont typeface="Arial" panose="020B0604020202020204" pitchFamily="34" charset="0"/>
              <a:buChar char="•"/>
              <a:defRPr/>
            </a:pPr>
            <a:r>
              <a:rPr lang="es-CL" b="1" i="1" u="sng" dirty="0">
                <a:solidFill>
                  <a:schemeClr val="accent5"/>
                </a:solidFill>
                <a:latin typeface="Euclid Square Bold"/>
                <a:cs typeface="Calibri" charset="0"/>
              </a:rPr>
              <a:t>Objetivo 3</a:t>
            </a:r>
            <a:r>
              <a:rPr lang="es-CL" b="1" i="1" dirty="0">
                <a:solidFill>
                  <a:schemeClr val="accent5"/>
                </a:solidFill>
                <a:latin typeface="Euclid Square Bold"/>
                <a:cs typeface="Calibri" charset="0"/>
              </a:rPr>
              <a:t>: </a:t>
            </a:r>
            <a:r>
              <a:rPr lang="es-CL" b="1" i="1" dirty="0">
                <a:latin typeface="Euclid Square Bold"/>
                <a:cs typeface="Calibri" charset="0"/>
              </a:rPr>
              <a:t>Usar la data histórica que se les proporcionará para describir las interacciones de los nodos y las funciones que los describen.</a:t>
            </a:r>
          </a:p>
        </p:txBody>
      </p:sp>
    </p:spTree>
    <p:extLst>
      <p:ext uri="{BB962C8B-B14F-4D97-AF65-F5344CB8AC3E}">
        <p14:creationId xmlns:p14="http://schemas.microsoft.com/office/powerpoint/2010/main" val="3848743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12</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0" y="762364"/>
            <a:ext cx="11736903" cy="2816156"/>
          </a:xfrm>
          <a:prstGeom prst="rect">
            <a:avLst/>
          </a:prstGeom>
        </p:spPr>
        <p:txBody>
          <a:bodyPr wrap="square">
            <a:spAutoFit/>
          </a:bodyPr>
          <a:lstStyle/>
          <a:p>
            <a:pPr lvl="0" algn="just" defTabSz="913818">
              <a:defRPr/>
            </a:pPr>
            <a:endParaRPr lang="es-CL" sz="2500" b="1" i="1" dirty="0">
              <a:latin typeface="Euclid Square Bold"/>
              <a:ea typeface="Times New Roman" panose="02020603050405020304" pitchFamily="18" charset="0"/>
            </a:endParaRPr>
          </a:p>
          <a:p>
            <a:pPr lvl="0" defTabSz="913818">
              <a:defRPr/>
            </a:pPr>
            <a:r>
              <a:rPr lang="es-CL" sz="2500" b="1" i="1" dirty="0">
                <a:latin typeface="Euclid Square Bold"/>
                <a:ea typeface="Times New Roman" panose="02020603050405020304" pitchFamily="18" charset="0"/>
              </a:rPr>
              <a:t>Posible enfoque: </a:t>
            </a:r>
          </a:p>
          <a:p>
            <a:pPr marL="342900" lvl="0" indent="-342900" defTabSz="913818">
              <a:buFont typeface="Arial" panose="020B0604020202020204" pitchFamily="34" charset="0"/>
              <a:buChar char="•"/>
              <a:defRPr/>
            </a:pPr>
            <a:r>
              <a:rPr lang="es-CL" sz="2200" i="1" dirty="0">
                <a:latin typeface="Euclid Square Bold"/>
                <a:ea typeface="Times New Roman" panose="02020603050405020304" pitchFamily="18" charset="0"/>
              </a:rPr>
              <a:t>Interpretación del grafo a través de las aristas para describir interacciones.</a:t>
            </a:r>
          </a:p>
          <a:p>
            <a:pPr marL="342900" lvl="0" indent="-342900" defTabSz="913818">
              <a:buFont typeface="Arial" panose="020B0604020202020204" pitchFamily="34" charset="0"/>
              <a:buChar char="•"/>
              <a:defRPr/>
            </a:pPr>
            <a:r>
              <a:rPr lang="es-CL" sz="2200" i="1" dirty="0">
                <a:latin typeface="Euclid Square Bold"/>
                <a:ea typeface="Times New Roman" panose="02020603050405020304" pitchFamily="18" charset="0"/>
              </a:rPr>
              <a:t>Deseamos entender cómo fluye el dinero. El problema es que hay ciclos en el grafo, es decir, interdependencias.</a:t>
            </a:r>
            <a:r>
              <a:rPr lang="es-CL" sz="2200" i="1" dirty="0">
                <a:latin typeface="Euclid Square Bold"/>
                <a:cs typeface="Calibri" charset="0"/>
              </a:rPr>
              <a:t> Por ende, conviene estudiar el fenómeno por medio de sus interacciones </a:t>
            </a:r>
            <a:r>
              <a:rPr lang="es-CL" sz="2200" b="1" i="1" dirty="0">
                <a:latin typeface="Euclid Square Bold"/>
                <a:cs typeface="Calibri" charset="0"/>
              </a:rPr>
              <a:t>I </a:t>
            </a:r>
            <a:r>
              <a:rPr lang="es-CL" sz="2200" b="1" i="1" dirty="0" err="1">
                <a:latin typeface="Euclid Square Bold"/>
                <a:cs typeface="Calibri" charset="0"/>
              </a:rPr>
              <a:t>a,b</a:t>
            </a:r>
            <a:endParaRPr lang="es-CL" sz="2200" b="1" i="1" dirty="0">
              <a:latin typeface="Euclid Square Bold"/>
              <a:cs typeface="Calibri" charset="0"/>
            </a:endParaRPr>
          </a:p>
          <a:p>
            <a:pPr marR="215900" algn="just">
              <a:lnSpc>
                <a:spcPts val="1800"/>
              </a:lnSpc>
              <a:spcBef>
                <a:spcPts val="600"/>
              </a:spcBef>
              <a:spcAft>
                <a:spcPts val="600"/>
              </a:spcAft>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4644564" y="3175520"/>
            <a:ext cx="2778873" cy="2216612"/>
          </a:xfrm>
          <a:prstGeom prst="rect">
            <a:avLst/>
          </a:prstGeom>
        </p:spPr>
      </p:pic>
      <p:sp>
        <p:nvSpPr>
          <p:cNvPr id="11" name="CuadroTexto 10">
            <a:extLst>
              <a:ext uri="{FF2B5EF4-FFF2-40B4-BE49-F238E27FC236}">
                <a16:creationId xmlns:a16="http://schemas.microsoft.com/office/drawing/2014/main" id="{DBF5CC40-A236-1143-A3C5-99D0B22CD548}"/>
              </a:ext>
            </a:extLst>
          </p:cNvPr>
          <p:cNvSpPr txBox="1"/>
          <p:nvPr/>
        </p:nvSpPr>
        <p:spPr>
          <a:xfrm>
            <a:off x="1386318" y="5714091"/>
            <a:ext cx="9419363" cy="646331"/>
          </a:xfrm>
          <a:prstGeom prst="rect">
            <a:avLst/>
          </a:prstGeom>
          <a:noFill/>
        </p:spPr>
        <p:txBody>
          <a:bodyPr wrap="square">
            <a:spAutoFit/>
          </a:bodyPr>
          <a:lstStyle/>
          <a:p>
            <a:pPr lvl="0" defTabSz="913818">
              <a:defRPr/>
            </a:pPr>
            <a:r>
              <a:rPr lang="es-CL" sz="1800" b="1" i="1" dirty="0">
                <a:latin typeface="Euclid Square Bold"/>
                <a:cs typeface="Calibri" charset="0"/>
              </a:rPr>
              <a:t>Así, para encontrar M0 por ej, debemos conocer sus interacciones, las cuales tienen un sentido espacio temporal, TODO forma parte del espacio en este problema.</a:t>
            </a:r>
            <a:endParaRPr lang="es-CL" sz="1400" i="1" dirty="0">
              <a:latin typeface="Euclid Square Bold"/>
              <a:cs typeface="Calibri" charset="0"/>
            </a:endParaRPr>
          </a:p>
        </p:txBody>
      </p:sp>
    </p:spTree>
    <p:extLst>
      <p:ext uri="{BB962C8B-B14F-4D97-AF65-F5344CB8AC3E}">
        <p14:creationId xmlns:p14="http://schemas.microsoft.com/office/powerpoint/2010/main" val="8081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13</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6977849" y="1519554"/>
            <a:ext cx="2778873" cy="2216612"/>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BF5CC40-A236-1143-A3C5-99D0B22CD548}"/>
                  </a:ext>
                </a:extLst>
              </p:cNvPr>
              <p:cNvSpPr txBox="1"/>
              <p:nvPr/>
            </p:nvSpPr>
            <p:spPr>
              <a:xfrm>
                <a:off x="307200" y="910007"/>
                <a:ext cx="10869017" cy="2332690"/>
              </a:xfrm>
              <a:prstGeom prst="rect">
                <a:avLst/>
              </a:prstGeom>
              <a:noFill/>
            </p:spPr>
            <p:txBody>
              <a:bodyPr wrap="square">
                <a:spAutoFit/>
              </a:bodyPr>
              <a:lstStyle/>
              <a:p>
                <a:pPr lvl="0" defTabSz="913818">
                  <a:defRPr/>
                </a:pPr>
                <a:r>
                  <a:rPr lang="es-CL" b="1" i="1" dirty="0">
                    <a:latin typeface="Euclid Square Bold"/>
                    <a:cs typeface="Calibri" charset="0"/>
                  </a:rPr>
                  <a:t>De este modo, las interacciones son los cambios (velocidades) asociables al problema de Navier-Stokes, luego nuestro espacio/ejes son: (M0, M1, M2, A, C)</a:t>
                </a: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Por definición:	</a:t>
                </a:r>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b="0" i="1" smtClean="0">
                            <a:latin typeface="Cambria Math" panose="02040503050406030204" pitchFamily="18" charset="0"/>
                          </a:rPr>
                          <m:t>−</m:t>
                        </m:r>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1,</m:t>
                        </m:r>
                        <m:r>
                          <a:rPr lang="es-CL" i="1">
                            <a:latin typeface="Cambria Math" panose="02040503050406030204" pitchFamily="18" charset="0"/>
                          </a:rPr>
                          <m:t>𝑀</m:t>
                        </m:r>
                        <m:r>
                          <a:rPr lang="es-CL" b="0" i="1" smtClean="0">
                            <a:latin typeface="Cambria Math" panose="02040503050406030204" pitchFamily="18" charset="0"/>
                          </a:rPr>
                          <m:t>0</m:t>
                        </m:r>
                      </m:sub>
                    </m:sSub>
                  </m:oMath>
                </a14:m>
                <a:endParaRPr lang="es-CL" b="1" i="1" dirty="0">
                  <a:latin typeface="Euclid Square Bold"/>
                  <a:cs typeface="Calibri" charset="0"/>
                </a:endParaRP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Si colocamos flechas (sentidos):      M0       M1 es </a:t>
                </a:r>
                <a14:m>
                  <m:oMath xmlns:m="http://schemas.openxmlformats.org/officeDocument/2006/math">
                    <m:sSub>
                      <m:sSubPr>
                        <m:ctrlPr>
                          <a:rPr lang="es-CL" i="1" smtClean="0">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1,</m:t>
                        </m:r>
                        <m:r>
                          <a:rPr lang="es-CL" i="1">
                            <a:latin typeface="Cambria Math" panose="02040503050406030204" pitchFamily="18" charset="0"/>
                          </a:rPr>
                          <m:t>𝑀</m:t>
                        </m:r>
                        <m:r>
                          <a:rPr lang="es-CL" b="0" i="1" smtClean="0">
                            <a:latin typeface="Cambria Math" panose="02040503050406030204" pitchFamily="18" charset="0"/>
                          </a:rPr>
                          <m:t>0</m:t>
                        </m:r>
                      </m:sub>
                    </m:sSub>
                  </m:oMath>
                </a14:m>
                <a:endParaRPr lang="es-CL" b="1" i="1" dirty="0">
                  <a:latin typeface="Euclid Square Bold"/>
                  <a:cs typeface="Calibri" charset="0"/>
                </a:endParaRP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Así :</a:t>
                </a:r>
              </a:p>
            </p:txBody>
          </p:sp>
        </mc:Choice>
        <mc:Fallback xmlns="">
          <p:sp>
            <p:nvSpPr>
              <p:cNvPr id="11" name="CuadroTexto 10">
                <a:extLst>
                  <a:ext uri="{FF2B5EF4-FFF2-40B4-BE49-F238E27FC236}">
                    <a16:creationId xmlns:a16="http://schemas.microsoft.com/office/drawing/2014/main" id="{DBF5CC40-A236-1143-A3C5-99D0B22CD548}"/>
                  </a:ext>
                </a:extLst>
              </p:cNvPr>
              <p:cNvSpPr txBox="1">
                <a:spLocks noRot="1" noChangeAspect="1" noMove="1" noResize="1" noEditPoints="1" noAdjustHandles="1" noChangeArrowheads="1" noChangeShapeType="1" noTextEdit="1"/>
              </p:cNvSpPr>
              <p:nvPr/>
            </p:nvSpPr>
            <p:spPr>
              <a:xfrm>
                <a:off x="307200" y="910007"/>
                <a:ext cx="10869017" cy="2332690"/>
              </a:xfrm>
              <a:prstGeom prst="rect">
                <a:avLst/>
              </a:prstGeom>
              <a:blipFill>
                <a:blip r:embed="rId4"/>
                <a:stretch>
                  <a:fillRect l="-449" t="-1305" b="-3133"/>
                </a:stretch>
              </a:blipFill>
            </p:spPr>
            <p:txBody>
              <a:bodyPr/>
              <a:lstStyle/>
              <a:p>
                <a:r>
                  <a:rPr lang="es-CL">
                    <a:noFill/>
                  </a:rPr>
                  <a:t> </a:t>
                </a:r>
              </a:p>
            </p:txBody>
          </p:sp>
        </mc:Fallback>
      </mc:AlternateContent>
      <p:sp>
        <p:nvSpPr>
          <p:cNvPr id="30" name="CuadroTexto 29">
            <a:extLst>
              <a:ext uri="{FF2B5EF4-FFF2-40B4-BE49-F238E27FC236}">
                <a16:creationId xmlns:a16="http://schemas.microsoft.com/office/drawing/2014/main" id="{4AF5E5F3-7301-ED30-3E3E-B2A25D2BB9FC}"/>
              </a:ext>
            </a:extLst>
          </p:cNvPr>
          <p:cNvSpPr txBox="1"/>
          <p:nvPr/>
        </p:nvSpPr>
        <p:spPr>
          <a:xfrm>
            <a:off x="307200" y="4887366"/>
            <a:ext cx="11311519" cy="369332"/>
          </a:xfrm>
          <a:prstGeom prst="rect">
            <a:avLst/>
          </a:prstGeom>
          <a:noFill/>
        </p:spPr>
        <p:txBody>
          <a:bodyPr wrap="square">
            <a:spAutoFit/>
          </a:bodyPr>
          <a:lstStyle/>
          <a:p>
            <a:r>
              <a:rPr lang="es-CL" b="1" i="1" dirty="0">
                <a:latin typeface="Euclid Square Bold"/>
                <a:cs typeface="Calibri" charset="0"/>
              </a:rPr>
              <a:t>Con lo que podemos expresar la velocidad de este modo:</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37CD0C5-3304-0A5B-DC5E-7C6D1D1FDB9A}"/>
                  </a:ext>
                </a:extLst>
              </p:cNvPr>
              <p:cNvSpPr txBox="1"/>
              <p:nvPr/>
            </p:nvSpPr>
            <p:spPr>
              <a:xfrm>
                <a:off x="1224606" y="3070316"/>
                <a:ext cx="3948324" cy="1830629"/>
              </a:xfrm>
              <a:prstGeom prst="rect">
                <a:avLst/>
              </a:prstGeom>
              <a:noFill/>
            </p:spPr>
            <p:txBody>
              <a:bodyPr wrap="none" lIns="0" tIns="0" rIns="0" bIns="0" rtlCol="0">
                <a:spAutoFit/>
              </a:bodyPr>
              <a:lstStyle/>
              <a:p>
                <a:pPr marL="182563" indent="-182563" algn="ctr">
                  <a:spcAft>
                    <a:spcPts val="600"/>
                  </a:spcAft>
                </a:pPr>
                <a14:m>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𝐶</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0</m:t>
                        </m:r>
                      </m:sub>
                    </m:sSub>
                  </m:oMath>
                </a14:m>
                <a:endParaRPr lang="es-CL" dirty="0"/>
              </a:p>
              <a:p>
                <a:pPr marL="182563" indent="-182563" algn="ctr">
                  <a:spcAft>
                    <a:spcPts val="600"/>
                  </a:spcAft>
                </a:pPr>
                <a14:m>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2,</m:t>
                        </m:r>
                        <m:r>
                          <a:rPr lang="es-CL" i="1">
                            <a:latin typeface="Cambria Math" panose="02040503050406030204" pitchFamily="18" charset="0"/>
                          </a:rPr>
                          <m:t>𝑀</m:t>
                        </m:r>
                        <m:r>
                          <a:rPr lang="es-CL" b="0" i="1" smtClean="0">
                            <a:latin typeface="Cambria Math" panose="02040503050406030204" pitchFamily="18" charset="0"/>
                          </a:rPr>
                          <m:t>1</m:t>
                        </m:r>
                      </m:sub>
                    </m:sSub>
                    <m:r>
                      <a:rPr lang="es-CL" b="0" i="1" smtClean="0">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i="1">
                        <a:latin typeface="Cambria Math" panose="02040503050406030204" pitchFamily="18" charset="0"/>
                      </a:rPr>
                      <m:t>+</m:t>
                    </m:r>
                    <m:r>
                      <m:rPr>
                        <m:nor/>
                      </m:rPr>
                      <a:rPr lang="es-CL" dirty="0"/>
                      <m:t> </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2,</m:t>
                        </m:r>
                        <m:r>
                          <a:rPr lang="es-CL" i="1">
                            <a:latin typeface="Cambria Math" panose="02040503050406030204" pitchFamily="18" charset="0"/>
                          </a:rPr>
                          <m:t>𝑀</m:t>
                        </m:r>
                        <m:r>
                          <a:rPr lang="es-CL" i="1">
                            <a:latin typeface="Cambria Math" panose="02040503050406030204" pitchFamily="18" charset="0"/>
                          </a:rPr>
                          <m:t>1</m:t>
                        </m:r>
                      </m:sub>
                    </m:sSub>
                  </m:oMath>
                </a14:m>
                <a:endParaRPr lang="es-CL" sz="180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ub>
                      </m:sSub>
                    </m:oMath>
                  </m:oMathPara>
                </a14:m>
                <a:endParaRPr lang="es-CL" sz="180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r>
                        <m:rPr>
                          <m:sty m:val="p"/>
                        </m:rPr>
                        <a:rPr lang="es-CL" sz="1800" b="0" i="0" smtClean="0">
                          <a:solidFill>
                            <a:schemeClr val="tx1"/>
                          </a:solidFill>
                          <a:latin typeface="Cambria Math" panose="02040503050406030204" pitchFamily="18" charset="0"/>
                        </a:rPr>
                        <m:t>A</m:t>
                      </m:r>
                      <m:r>
                        <a:rPr lang="es-CL" sz="1800" b="0" i="0" smtClean="0">
                          <a:solidFill>
                            <a:schemeClr val="tx1"/>
                          </a:solidFill>
                          <a:latin typeface="Cambria Math" panose="02040503050406030204" pitchFamily="18" charset="0"/>
                        </a:rPr>
                        <m:t>=</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𝐴</m:t>
                          </m:r>
                        </m:sub>
                      </m:sSub>
                    </m:oMath>
                  </m:oMathPara>
                </a14:m>
                <a:endParaRPr lang="es-CL" sz="1800" b="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𝐶</m:t>
                          </m:r>
                          <m:r>
                            <a:rPr lang="es-CL" sz="1800" b="0" i="1" smtClean="0">
                              <a:solidFill>
                                <a:schemeClr val="tx1"/>
                              </a:solidFill>
                              <a:latin typeface="Cambria Math" panose="02040503050406030204" pitchFamily="18" charset="0"/>
                            </a:rPr>
                            <m:t>=</m:t>
                          </m:r>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𝐶</m:t>
                          </m:r>
                        </m:sub>
                      </m:sSub>
                      <m:r>
                        <a:rPr lang="es-CL" sz="1800" b="0" i="1" smtClean="0">
                          <a:solidFill>
                            <a:schemeClr val="tx1"/>
                          </a:solidFill>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m:t>
                          </m:r>
                          <m:r>
                            <a:rPr lang="es-CL" b="0" i="1" smtClean="0">
                              <a:latin typeface="Cambria Math" panose="02040503050406030204" pitchFamily="18" charset="0"/>
                            </a:rPr>
                            <m:t>𝐶</m:t>
                          </m:r>
                        </m:sub>
                      </m:sSub>
                    </m:oMath>
                  </m:oMathPara>
                </a14:m>
                <a:endParaRPr lang="es-CL" sz="1800" dirty="0">
                  <a:solidFill>
                    <a:schemeClr val="tx1"/>
                  </a:solidFill>
                  <a:latin typeface="Euclid Square Bold"/>
                </a:endParaRPr>
              </a:p>
            </p:txBody>
          </p:sp>
        </mc:Choice>
        <mc:Fallback xmlns="">
          <p:sp>
            <p:nvSpPr>
              <p:cNvPr id="9" name="CuadroTexto 8">
                <a:extLst>
                  <a:ext uri="{FF2B5EF4-FFF2-40B4-BE49-F238E27FC236}">
                    <a16:creationId xmlns:a16="http://schemas.microsoft.com/office/drawing/2014/main" id="{837CD0C5-3304-0A5B-DC5E-7C6D1D1FDB9A}"/>
                  </a:ext>
                </a:extLst>
              </p:cNvPr>
              <p:cNvSpPr txBox="1">
                <a:spLocks noRot="1" noChangeAspect="1" noMove="1" noResize="1" noEditPoints="1" noAdjustHandles="1" noChangeArrowheads="1" noChangeShapeType="1" noTextEdit="1"/>
              </p:cNvSpPr>
              <p:nvPr/>
            </p:nvSpPr>
            <p:spPr>
              <a:xfrm>
                <a:off x="1224606" y="3070316"/>
                <a:ext cx="3948324" cy="1830629"/>
              </a:xfrm>
              <a:prstGeom prst="rect">
                <a:avLst/>
              </a:prstGeom>
              <a:blipFill>
                <a:blip r:embed="rId5"/>
                <a:stretch>
                  <a:fillRect l="-1698" r="-772"/>
                </a:stretch>
              </a:blipFill>
            </p:spPr>
            <p:txBody>
              <a:bodyPr/>
              <a:lstStyle/>
              <a:p>
                <a:r>
                  <a:rPr lang="es-CL">
                    <a:noFill/>
                  </a:rPr>
                  <a:t> </a:t>
                </a:r>
              </a:p>
            </p:txBody>
          </p:sp>
        </mc:Fallback>
      </mc:AlternateContent>
      <p:sp>
        <p:nvSpPr>
          <p:cNvPr id="4" name="Flecha: a la derecha 3">
            <a:extLst>
              <a:ext uri="{FF2B5EF4-FFF2-40B4-BE49-F238E27FC236}">
                <a16:creationId xmlns:a16="http://schemas.microsoft.com/office/drawing/2014/main" id="{E0CCC05F-D31F-3C1D-A278-0BACAFD54390}"/>
              </a:ext>
            </a:extLst>
          </p:cNvPr>
          <p:cNvSpPr/>
          <p:nvPr/>
        </p:nvSpPr>
        <p:spPr>
          <a:xfrm>
            <a:off x="4055747" y="2353672"/>
            <a:ext cx="249382" cy="237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AD5ECE75-DDBE-12E3-9F3D-2B0AAE85D60C}"/>
              </a:ext>
            </a:extLst>
          </p:cNvPr>
          <p:cNvSpPr txBox="1"/>
          <p:nvPr/>
        </p:nvSpPr>
        <p:spPr>
          <a:xfrm>
            <a:off x="292801" y="6168582"/>
            <a:ext cx="11592000" cy="369332"/>
          </a:xfrm>
          <a:prstGeom prst="rect">
            <a:avLst/>
          </a:prstGeom>
          <a:noFill/>
        </p:spPr>
        <p:txBody>
          <a:bodyPr wrap="square">
            <a:spAutoFit/>
          </a:bodyPr>
          <a:lstStyle/>
          <a:p>
            <a:r>
              <a:rPr lang="es-CL" b="1" i="1" dirty="0">
                <a:latin typeface="Euclid Square Bold"/>
                <a:cs typeface="Calibri" charset="0"/>
              </a:rPr>
              <a:t>Lo cual es un buen punto de partida para resolver el problema y nos permite expresar la interacción de variables</a:t>
            </a:r>
            <a:endParaRPr lang="es-CL" dirty="0"/>
          </a:p>
        </p:txBody>
      </p:sp>
      <mc:AlternateContent xmlns:mc="http://schemas.openxmlformats.org/markup-compatibility/2006" xmlns:a14="http://schemas.microsoft.com/office/drawing/2010/main">
        <mc:Choice Requires="a14">
          <p:graphicFrame>
            <p:nvGraphicFramePr>
              <p:cNvPr id="12" name="Tabla 11">
                <a:extLst>
                  <a:ext uri="{FF2B5EF4-FFF2-40B4-BE49-F238E27FC236}">
                    <a16:creationId xmlns:a16="http://schemas.microsoft.com/office/drawing/2014/main" id="{C9C95A30-D85A-B301-CA58-D5B1C2A9169D}"/>
                  </a:ext>
                </a:extLst>
              </p:cNvPr>
              <p:cNvGraphicFramePr>
                <a:graphicFrameLocks noGrp="1"/>
              </p:cNvGraphicFramePr>
              <p:nvPr>
                <p:extLst>
                  <p:ext uri="{D42A27DB-BD31-4B8C-83A1-F6EECF244321}">
                    <p14:modId xmlns:p14="http://schemas.microsoft.com/office/powerpoint/2010/main" val="1886306799"/>
                  </p:ext>
                </p:extLst>
              </p:nvPr>
            </p:nvGraphicFramePr>
            <p:xfrm>
              <a:off x="5741708" y="4150241"/>
              <a:ext cx="1049150" cy="1841165"/>
            </p:xfrm>
            <a:graphic>
              <a:graphicData uri="http://schemas.openxmlformats.org/drawingml/2006/table">
                <a:tbl>
                  <a:tblPr firstRow="1" bandRow="1">
                    <a:tableStyleId>{2D5ABB26-0587-4C30-8999-92F81FD0307C}</a:tableStyleId>
                  </a:tblPr>
                  <a:tblGrid>
                    <a:gridCol w="1049150">
                      <a:extLst>
                        <a:ext uri="{9D8B030D-6E8A-4147-A177-3AD203B41FA5}">
                          <a16:colId xmlns:a16="http://schemas.microsoft.com/office/drawing/2014/main" val="2282516727"/>
                        </a:ext>
                      </a:extLst>
                    </a:gridCol>
                  </a:tblGrid>
                  <a:tr h="368233">
                    <a:tc>
                      <a:txBody>
                        <a:bodyPr/>
                        <a:lstStyle/>
                        <a:p>
                          <a:pPr algn="ctr"/>
                          <a:endParaRPr lang="es-CL" dirty="0"/>
                        </a:p>
                      </a:txBody>
                      <a:tcPr/>
                    </a:tc>
                    <a:extLst>
                      <a:ext uri="{0D108BD9-81ED-4DB2-BD59-A6C34878D82A}">
                        <a16:rowId xmlns:a16="http://schemas.microsoft.com/office/drawing/2014/main" val="1725713607"/>
                      </a:ext>
                    </a:extLst>
                  </a:tr>
                  <a:tr h="368233">
                    <a:tc>
                      <a:txBody>
                        <a:bodyPr/>
                        <a:lstStyle/>
                        <a:p>
                          <a:pPr algn="ctr"/>
                          <a:endParaRPr lang="es-CL" dirty="0"/>
                        </a:p>
                      </a:txBody>
                      <a:tcPr/>
                    </a:tc>
                    <a:extLst>
                      <a:ext uri="{0D108BD9-81ED-4DB2-BD59-A6C34878D82A}">
                        <a16:rowId xmlns:a16="http://schemas.microsoft.com/office/drawing/2014/main" val="1804927093"/>
                      </a:ext>
                    </a:extLst>
                  </a:tr>
                  <a:tr h="368233">
                    <a:tc>
                      <a:txBody>
                        <a:bodyPr/>
                        <a:lstStyle/>
                        <a:p>
                          <a:pPr algn="ct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MX" b="0" i="1" smtClean="0">
                                        <a:latin typeface="Cambria Math" panose="02040503050406030204" pitchFamily="18" charset="0"/>
                                      </a:rPr>
                                      <m:t>𝑢</m:t>
                                    </m:r>
                                  </m:e>
                                </m:acc>
                              </m:oMath>
                            </m:oMathPara>
                          </a14:m>
                          <a:endParaRPr lang="es-CL" dirty="0"/>
                        </a:p>
                      </a:txBody>
                      <a:tcPr/>
                    </a:tc>
                    <a:extLst>
                      <a:ext uri="{0D108BD9-81ED-4DB2-BD59-A6C34878D82A}">
                        <a16:rowId xmlns:a16="http://schemas.microsoft.com/office/drawing/2014/main" val="2083468833"/>
                      </a:ext>
                    </a:extLst>
                  </a:tr>
                  <a:tr h="368233">
                    <a:tc>
                      <a:txBody>
                        <a:bodyPr/>
                        <a:lstStyle/>
                        <a:p>
                          <a:pPr algn="ctr"/>
                          <a:endParaRPr lang="es-CL" dirty="0"/>
                        </a:p>
                      </a:txBody>
                      <a:tcPr/>
                    </a:tc>
                    <a:extLst>
                      <a:ext uri="{0D108BD9-81ED-4DB2-BD59-A6C34878D82A}">
                        <a16:rowId xmlns:a16="http://schemas.microsoft.com/office/drawing/2014/main" val="264102826"/>
                      </a:ext>
                    </a:extLst>
                  </a:tr>
                  <a:tr h="368233">
                    <a:tc>
                      <a:txBody>
                        <a:bodyPr/>
                        <a:lstStyle/>
                        <a:p>
                          <a:pPr algn="ctr"/>
                          <a:endParaRPr lang="es-CL" dirty="0"/>
                        </a:p>
                      </a:txBody>
                      <a:tcPr/>
                    </a:tc>
                    <a:extLst>
                      <a:ext uri="{0D108BD9-81ED-4DB2-BD59-A6C34878D82A}">
                        <a16:rowId xmlns:a16="http://schemas.microsoft.com/office/drawing/2014/main" val="1374620294"/>
                      </a:ext>
                    </a:extLst>
                  </a:tr>
                </a:tbl>
              </a:graphicData>
            </a:graphic>
          </p:graphicFrame>
        </mc:Choice>
        <mc:Fallback xmlns="">
          <p:graphicFrame>
            <p:nvGraphicFramePr>
              <p:cNvPr id="12" name="Tabla 11">
                <a:extLst>
                  <a:ext uri="{FF2B5EF4-FFF2-40B4-BE49-F238E27FC236}">
                    <a16:creationId xmlns:a16="http://schemas.microsoft.com/office/drawing/2014/main" id="{C9C95A30-D85A-B301-CA58-D5B1C2A9169D}"/>
                  </a:ext>
                </a:extLst>
              </p:cNvPr>
              <p:cNvGraphicFramePr>
                <a:graphicFrameLocks noGrp="1"/>
              </p:cNvGraphicFramePr>
              <p:nvPr>
                <p:extLst>
                  <p:ext uri="{D42A27DB-BD31-4B8C-83A1-F6EECF244321}">
                    <p14:modId xmlns:p14="http://schemas.microsoft.com/office/powerpoint/2010/main" val="1886306799"/>
                  </p:ext>
                </p:extLst>
              </p:nvPr>
            </p:nvGraphicFramePr>
            <p:xfrm>
              <a:off x="5741708" y="4150241"/>
              <a:ext cx="1049150" cy="1841165"/>
            </p:xfrm>
            <a:graphic>
              <a:graphicData uri="http://schemas.openxmlformats.org/drawingml/2006/table">
                <a:tbl>
                  <a:tblPr firstRow="1" bandRow="1">
                    <a:tableStyleId>{2D5ABB26-0587-4C30-8999-92F81FD0307C}</a:tableStyleId>
                  </a:tblPr>
                  <a:tblGrid>
                    <a:gridCol w="1049150">
                      <a:extLst>
                        <a:ext uri="{9D8B030D-6E8A-4147-A177-3AD203B41FA5}">
                          <a16:colId xmlns:a16="http://schemas.microsoft.com/office/drawing/2014/main" val="2282516727"/>
                        </a:ext>
                      </a:extLst>
                    </a:gridCol>
                  </a:tblGrid>
                  <a:tr h="368233">
                    <a:tc>
                      <a:txBody>
                        <a:bodyPr/>
                        <a:lstStyle/>
                        <a:p>
                          <a:pPr algn="ctr"/>
                          <a:endParaRPr lang="es-CL" dirty="0"/>
                        </a:p>
                      </a:txBody>
                      <a:tcPr/>
                    </a:tc>
                    <a:extLst>
                      <a:ext uri="{0D108BD9-81ED-4DB2-BD59-A6C34878D82A}">
                        <a16:rowId xmlns:a16="http://schemas.microsoft.com/office/drawing/2014/main" val="1725713607"/>
                      </a:ext>
                    </a:extLst>
                  </a:tr>
                  <a:tr h="368233">
                    <a:tc>
                      <a:txBody>
                        <a:bodyPr/>
                        <a:lstStyle/>
                        <a:p>
                          <a:pPr algn="ctr"/>
                          <a:endParaRPr lang="es-CL" dirty="0"/>
                        </a:p>
                      </a:txBody>
                      <a:tcPr/>
                    </a:tc>
                    <a:extLst>
                      <a:ext uri="{0D108BD9-81ED-4DB2-BD59-A6C34878D82A}">
                        <a16:rowId xmlns:a16="http://schemas.microsoft.com/office/drawing/2014/main" val="1804927093"/>
                      </a:ext>
                    </a:extLst>
                  </a:tr>
                  <a:tr h="368233">
                    <a:tc>
                      <a:txBody>
                        <a:bodyPr/>
                        <a:lstStyle/>
                        <a:p>
                          <a:endParaRPr lang="es-CL"/>
                        </a:p>
                      </a:txBody>
                      <a:tcPr>
                        <a:blipFill>
                          <a:blip r:embed="rId6"/>
                          <a:stretch>
                            <a:fillRect t="-198361" b="-198361"/>
                          </a:stretch>
                        </a:blipFill>
                      </a:tcPr>
                    </a:tc>
                    <a:extLst>
                      <a:ext uri="{0D108BD9-81ED-4DB2-BD59-A6C34878D82A}">
                        <a16:rowId xmlns:a16="http://schemas.microsoft.com/office/drawing/2014/main" val="2083468833"/>
                      </a:ext>
                    </a:extLst>
                  </a:tr>
                  <a:tr h="368233">
                    <a:tc>
                      <a:txBody>
                        <a:bodyPr/>
                        <a:lstStyle/>
                        <a:p>
                          <a:pPr algn="ctr"/>
                          <a:endParaRPr lang="es-CL" dirty="0"/>
                        </a:p>
                      </a:txBody>
                      <a:tcPr/>
                    </a:tc>
                    <a:extLst>
                      <a:ext uri="{0D108BD9-81ED-4DB2-BD59-A6C34878D82A}">
                        <a16:rowId xmlns:a16="http://schemas.microsoft.com/office/drawing/2014/main" val="264102826"/>
                      </a:ext>
                    </a:extLst>
                  </a:tr>
                  <a:tr h="368233">
                    <a:tc>
                      <a:txBody>
                        <a:bodyPr/>
                        <a:lstStyle/>
                        <a:p>
                          <a:pPr algn="ctr"/>
                          <a:endParaRPr lang="es-CL" dirty="0"/>
                        </a:p>
                      </a:txBody>
                      <a:tcPr/>
                    </a:tc>
                    <a:extLst>
                      <a:ext uri="{0D108BD9-81ED-4DB2-BD59-A6C34878D82A}">
                        <a16:rowId xmlns:a16="http://schemas.microsoft.com/office/drawing/2014/main" val="1374620294"/>
                      </a:ext>
                    </a:extLst>
                  </a:tr>
                </a:tbl>
              </a:graphicData>
            </a:graphic>
          </p:graphicFrame>
        </mc:Fallback>
      </mc:AlternateContent>
      <p:sp>
        <p:nvSpPr>
          <p:cNvPr id="15" name="CuadroTexto 14">
            <a:extLst>
              <a:ext uri="{FF2B5EF4-FFF2-40B4-BE49-F238E27FC236}">
                <a16:creationId xmlns:a16="http://schemas.microsoft.com/office/drawing/2014/main" id="{01DB5A84-19F5-5B36-952E-C273C8B0FA2D}"/>
              </a:ext>
            </a:extLst>
          </p:cNvPr>
          <p:cNvSpPr txBox="1"/>
          <p:nvPr/>
        </p:nvSpPr>
        <p:spPr>
          <a:xfrm>
            <a:off x="6362910" y="4900945"/>
            <a:ext cx="300082" cy="369332"/>
          </a:xfrm>
          <a:prstGeom prst="rect">
            <a:avLst/>
          </a:prstGeom>
          <a:noFill/>
        </p:spPr>
        <p:txBody>
          <a:bodyPr wrap="none" rtlCol="0">
            <a:spAutoFit/>
          </a:bodyPr>
          <a:lstStyle/>
          <a:p>
            <a:pPr marL="182563" indent="-182563" algn="just">
              <a:spcAft>
                <a:spcPts val="600"/>
              </a:spcAft>
            </a:pPr>
            <a:r>
              <a:rPr lang="es-CL" sz="1800" dirty="0">
                <a:solidFill>
                  <a:srgbClr val="4D4D4D"/>
                </a:solidFill>
                <a:latin typeface="Euclid Square Bold"/>
              </a:rPr>
              <a:t>=</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013CA763-2718-0130-E65E-E49CF947A1E5}"/>
                  </a:ext>
                </a:extLst>
              </p:cNvPr>
              <p:cNvGraphicFramePr>
                <a:graphicFrameLocks noGrp="1"/>
              </p:cNvGraphicFramePr>
              <p:nvPr/>
            </p:nvGraphicFramePr>
            <p:xfrm>
              <a:off x="6873686" y="4166599"/>
              <a:ext cx="3484312" cy="1889125"/>
            </p:xfrm>
            <a:graphic>
              <a:graphicData uri="http://schemas.openxmlformats.org/drawingml/2006/table">
                <a:tbl>
                  <a:tblPr firstRow="1" bandRow="1">
                    <a:tableStyleId>{2D5ABB26-0587-4C30-8999-92F81FD0307C}</a:tableStyleId>
                  </a:tblPr>
                  <a:tblGrid>
                    <a:gridCol w="3484312">
                      <a:extLst>
                        <a:ext uri="{9D8B030D-6E8A-4147-A177-3AD203B41FA5}">
                          <a16:colId xmlns:a16="http://schemas.microsoft.com/office/drawing/2014/main" val="2282516727"/>
                        </a:ext>
                      </a:extLst>
                    </a:gridCol>
                  </a:tblGrid>
                  <a:tr h="368233">
                    <a:tc>
                      <a:txBody>
                        <a:bodyPr/>
                        <a:lstStyle/>
                        <a:p>
                          <a:pPr algn="ctr"/>
                          <a14:m>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𝐶</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0</m:t>
                                  </m:r>
                                </m:sub>
                              </m:sSub>
                            </m:oMath>
                          </a14:m>
                          <a:endParaRPr lang="es-CL" dirty="0"/>
                        </a:p>
                      </a:txBody>
                      <a:tcPr/>
                    </a:tc>
                    <a:extLst>
                      <a:ext uri="{0D108BD9-81ED-4DB2-BD59-A6C34878D82A}">
                        <a16:rowId xmlns:a16="http://schemas.microsoft.com/office/drawing/2014/main" val="1725713607"/>
                      </a:ext>
                    </a:extLst>
                  </a:tr>
                  <a:tr h="368233">
                    <a:tc>
                      <a:txBody>
                        <a:bodyPr/>
                        <a:lstStyle/>
                        <a:p>
                          <a:pPr algn="ctr"/>
                          <a14:m>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2,</m:t>
                                  </m:r>
                                  <m:r>
                                    <a:rPr lang="es-CL" i="1">
                                      <a:latin typeface="Cambria Math" panose="02040503050406030204" pitchFamily="18" charset="0"/>
                                    </a:rPr>
                                    <m:t>𝑀</m:t>
                                  </m:r>
                                  <m:r>
                                    <a:rPr lang="es-CL" b="0" i="1" smtClean="0">
                                      <a:latin typeface="Cambria Math" panose="02040503050406030204" pitchFamily="18" charset="0"/>
                                    </a:rPr>
                                    <m:t>1</m:t>
                                  </m:r>
                                </m:sub>
                              </m:sSub>
                              <m:r>
                                <a:rPr lang="es-CL" b="0" i="1" smtClean="0">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i="1">
                                  <a:latin typeface="Cambria Math" panose="02040503050406030204" pitchFamily="18" charset="0"/>
                                </a:rPr>
                                <m:t>+</m:t>
                              </m:r>
                              <m:r>
                                <m:rPr>
                                  <m:nor/>
                                </m:rPr>
                                <a:rPr lang="es-CL" dirty="0"/>
                                <m:t> </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2,</m:t>
                                  </m:r>
                                  <m:r>
                                    <a:rPr lang="es-CL" i="1">
                                      <a:latin typeface="Cambria Math" panose="02040503050406030204" pitchFamily="18" charset="0"/>
                                    </a:rPr>
                                    <m:t>𝑀</m:t>
                                  </m:r>
                                  <m:r>
                                    <a:rPr lang="es-CL" i="1">
                                      <a:latin typeface="Cambria Math" panose="02040503050406030204" pitchFamily="18" charset="0"/>
                                    </a:rPr>
                                    <m:t>1</m:t>
                                  </m:r>
                                </m:sub>
                              </m:sSub>
                            </m:oMath>
                          </a14:m>
                          <a:endParaRPr lang="es-CL" dirty="0"/>
                        </a:p>
                      </a:txBody>
                      <a:tcPr/>
                    </a:tc>
                    <a:extLst>
                      <a:ext uri="{0D108BD9-81ED-4DB2-BD59-A6C34878D82A}">
                        <a16:rowId xmlns:a16="http://schemas.microsoft.com/office/drawing/2014/main" val="1804927093"/>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ub>
                                </m:sSub>
                              </m:oMath>
                            </m:oMathPara>
                          </a14:m>
                          <a:endParaRPr lang="es-CL" dirty="0"/>
                        </a:p>
                      </a:txBody>
                      <a:tcPr/>
                    </a:tc>
                    <a:extLst>
                      <a:ext uri="{0D108BD9-81ED-4DB2-BD59-A6C34878D82A}">
                        <a16:rowId xmlns:a16="http://schemas.microsoft.com/office/drawing/2014/main" val="2083468833"/>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𝐴</m:t>
                                    </m:r>
                                  </m:sub>
                                </m:sSub>
                              </m:oMath>
                            </m:oMathPara>
                          </a14:m>
                          <a:endParaRPr lang="es-CL" dirty="0"/>
                        </a:p>
                      </a:txBody>
                      <a:tcPr/>
                    </a:tc>
                    <a:extLst>
                      <a:ext uri="{0D108BD9-81ED-4DB2-BD59-A6C34878D82A}">
                        <a16:rowId xmlns:a16="http://schemas.microsoft.com/office/drawing/2014/main" val="264102826"/>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𝐶</m:t>
                                    </m:r>
                                  </m:sub>
                                </m:sSub>
                                <m:r>
                                  <a:rPr lang="es-CL" sz="1800" b="0" i="1" smtClean="0">
                                    <a:solidFill>
                                      <a:schemeClr val="tx1"/>
                                    </a:solidFill>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m:t>
                                    </m:r>
                                    <m:r>
                                      <a:rPr lang="es-CL" b="0" i="1" smtClean="0">
                                        <a:latin typeface="Cambria Math" panose="02040503050406030204" pitchFamily="18" charset="0"/>
                                      </a:rPr>
                                      <m:t>𝐶</m:t>
                                    </m:r>
                                  </m:sub>
                                </m:sSub>
                              </m:oMath>
                            </m:oMathPara>
                          </a14:m>
                          <a:endParaRPr lang="es-CL" dirty="0"/>
                        </a:p>
                      </a:txBody>
                      <a:tcPr/>
                    </a:tc>
                    <a:extLst>
                      <a:ext uri="{0D108BD9-81ED-4DB2-BD59-A6C34878D82A}">
                        <a16:rowId xmlns:a16="http://schemas.microsoft.com/office/drawing/2014/main" val="1374620294"/>
                      </a:ext>
                    </a:extLst>
                  </a:tr>
                </a:tbl>
              </a:graphicData>
            </a:graphic>
          </p:graphicFrame>
        </mc:Choice>
        <mc:Fallback xmlns="">
          <p:graphicFrame>
            <p:nvGraphicFramePr>
              <p:cNvPr id="18" name="Tabla 17">
                <a:extLst>
                  <a:ext uri="{FF2B5EF4-FFF2-40B4-BE49-F238E27FC236}">
                    <a16:creationId xmlns:a16="http://schemas.microsoft.com/office/drawing/2014/main" id="{013CA763-2718-0130-E65E-E49CF947A1E5}"/>
                  </a:ext>
                </a:extLst>
              </p:cNvPr>
              <p:cNvGraphicFramePr>
                <a:graphicFrameLocks noGrp="1"/>
              </p:cNvGraphicFramePr>
              <p:nvPr>
                <p:extLst>
                  <p:ext uri="{D42A27DB-BD31-4B8C-83A1-F6EECF244321}">
                    <p14:modId xmlns:p14="http://schemas.microsoft.com/office/powerpoint/2010/main" val="3161663157"/>
                  </p:ext>
                </p:extLst>
              </p:nvPr>
            </p:nvGraphicFramePr>
            <p:xfrm>
              <a:off x="6873686" y="4166599"/>
              <a:ext cx="3484312" cy="1889125"/>
            </p:xfrm>
            <a:graphic>
              <a:graphicData uri="http://schemas.openxmlformats.org/drawingml/2006/table">
                <a:tbl>
                  <a:tblPr firstRow="1" bandRow="1">
                    <a:tableStyleId>{2D5ABB26-0587-4C30-8999-92F81FD0307C}</a:tableStyleId>
                  </a:tblPr>
                  <a:tblGrid>
                    <a:gridCol w="3484312">
                      <a:extLst>
                        <a:ext uri="{9D8B030D-6E8A-4147-A177-3AD203B41FA5}">
                          <a16:colId xmlns:a16="http://schemas.microsoft.com/office/drawing/2014/main" val="2282516727"/>
                        </a:ext>
                      </a:extLst>
                    </a:gridCol>
                  </a:tblGrid>
                  <a:tr h="377825">
                    <a:tc>
                      <a:txBody>
                        <a:bodyPr/>
                        <a:lstStyle/>
                        <a:p>
                          <a:endParaRPr lang="es-CL"/>
                        </a:p>
                      </a:txBody>
                      <a:tcPr>
                        <a:blipFill>
                          <a:blip r:embed="rId7"/>
                          <a:stretch>
                            <a:fillRect b="-401613"/>
                          </a:stretch>
                        </a:blipFill>
                      </a:tcPr>
                    </a:tc>
                    <a:extLst>
                      <a:ext uri="{0D108BD9-81ED-4DB2-BD59-A6C34878D82A}">
                        <a16:rowId xmlns:a16="http://schemas.microsoft.com/office/drawing/2014/main" val="1725713607"/>
                      </a:ext>
                    </a:extLst>
                  </a:tr>
                  <a:tr h="377825">
                    <a:tc>
                      <a:txBody>
                        <a:bodyPr/>
                        <a:lstStyle/>
                        <a:p>
                          <a:endParaRPr lang="es-CL"/>
                        </a:p>
                      </a:txBody>
                      <a:tcPr>
                        <a:blipFill>
                          <a:blip r:embed="rId7"/>
                          <a:stretch>
                            <a:fillRect t="-100000" b="-301613"/>
                          </a:stretch>
                        </a:blipFill>
                      </a:tcPr>
                    </a:tc>
                    <a:extLst>
                      <a:ext uri="{0D108BD9-81ED-4DB2-BD59-A6C34878D82A}">
                        <a16:rowId xmlns:a16="http://schemas.microsoft.com/office/drawing/2014/main" val="1804927093"/>
                      </a:ext>
                    </a:extLst>
                  </a:tr>
                  <a:tr h="377825">
                    <a:tc>
                      <a:txBody>
                        <a:bodyPr/>
                        <a:lstStyle/>
                        <a:p>
                          <a:endParaRPr lang="es-CL"/>
                        </a:p>
                      </a:txBody>
                      <a:tcPr>
                        <a:blipFill>
                          <a:blip r:embed="rId7"/>
                          <a:stretch>
                            <a:fillRect t="-196825" b="-196825"/>
                          </a:stretch>
                        </a:blipFill>
                      </a:tcPr>
                    </a:tc>
                    <a:extLst>
                      <a:ext uri="{0D108BD9-81ED-4DB2-BD59-A6C34878D82A}">
                        <a16:rowId xmlns:a16="http://schemas.microsoft.com/office/drawing/2014/main" val="2083468833"/>
                      </a:ext>
                    </a:extLst>
                  </a:tr>
                  <a:tr h="377825">
                    <a:tc>
                      <a:txBody>
                        <a:bodyPr/>
                        <a:lstStyle/>
                        <a:p>
                          <a:endParaRPr lang="es-CL"/>
                        </a:p>
                      </a:txBody>
                      <a:tcPr>
                        <a:blipFill>
                          <a:blip r:embed="rId7"/>
                          <a:stretch>
                            <a:fillRect t="-301613" b="-100000"/>
                          </a:stretch>
                        </a:blipFill>
                      </a:tcPr>
                    </a:tc>
                    <a:extLst>
                      <a:ext uri="{0D108BD9-81ED-4DB2-BD59-A6C34878D82A}">
                        <a16:rowId xmlns:a16="http://schemas.microsoft.com/office/drawing/2014/main" val="264102826"/>
                      </a:ext>
                    </a:extLst>
                  </a:tr>
                  <a:tr h="377825">
                    <a:tc>
                      <a:txBody>
                        <a:bodyPr/>
                        <a:lstStyle/>
                        <a:p>
                          <a:endParaRPr lang="es-CL"/>
                        </a:p>
                      </a:txBody>
                      <a:tcPr>
                        <a:blipFill>
                          <a:blip r:embed="rId7"/>
                          <a:stretch>
                            <a:fillRect t="-401613"/>
                          </a:stretch>
                        </a:blipFill>
                      </a:tcPr>
                    </a:tc>
                    <a:extLst>
                      <a:ext uri="{0D108BD9-81ED-4DB2-BD59-A6C34878D82A}">
                        <a16:rowId xmlns:a16="http://schemas.microsoft.com/office/drawing/2014/main" val="1374620294"/>
                      </a:ext>
                    </a:extLst>
                  </a:tr>
                </a:tbl>
              </a:graphicData>
            </a:graphic>
          </p:graphicFrame>
        </mc:Fallback>
      </mc:AlternateContent>
      <p:sp>
        <p:nvSpPr>
          <p:cNvPr id="19" name="Corchetes 18">
            <a:extLst>
              <a:ext uri="{FF2B5EF4-FFF2-40B4-BE49-F238E27FC236}">
                <a16:creationId xmlns:a16="http://schemas.microsoft.com/office/drawing/2014/main" id="{390D27F1-413F-1AFC-81A6-48954CA71363}"/>
              </a:ext>
            </a:extLst>
          </p:cNvPr>
          <p:cNvSpPr/>
          <p:nvPr/>
        </p:nvSpPr>
        <p:spPr>
          <a:xfrm>
            <a:off x="6772537" y="4111057"/>
            <a:ext cx="3645504" cy="201008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164289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1981200" y="1730847"/>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Modelamiento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Representación del problema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Desafío del 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Metodología de trabajo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1410923" y="4406429"/>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810662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EC861F-5AB3-0429-1D61-22B2ED5F6F7F}"/>
              </a:ext>
            </a:extLst>
          </p:cNvPr>
          <p:cNvPicPr>
            <a:picLocks noChangeAspect="1"/>
          </p:cNvPicPr>
          <p:nvPr/>
        </p:nvPicPr>
        <p:blipFill>
          <a:blip r:embed="rId3"/>
          <a:stretch>
            <a:fillRect/>
          </a:stretch>
        </p:blipFill>
        <p:spPr>
          <a:xfrm>
            <a:off x="0" y="757635"/>
            <a:ext cx="12232327" cy="1141006"/>
          </a:xfrm>
          <a:prstGeom prst="rect">
            <a:avLst/>
          </a:prstGeom>
        </p:spPr>
      </p:pic>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15</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fontScale="90000"/>
          </a:bodyPr>
          <a:lstStyle/>
          <a:p>
            <a:pPr marL="0" marR="0" lvl="0" indent="0" algn="l" defTabSz="609585" rtl="0" eaLnBrk="1" fontAlgn="auto" latinLnBrk="0" hangingPunct="1">
              <a:lnSpc>
                <a:spcPct val="100000"/>
              </a:lnSpc>
              <a:spcBef>
                <a:spcPct val="0"/>
              </a:spcBef>
              <a:spcAft>
                <a:spcPts val="0"/>
              </a:spcAft>
              <a:buClrTx/>
              <a:buSzTx/>
              <a:buFontTx/>
              <a:buNone/>
              <a:tabLst/>
              <a:defRPr/>
            </a:pPr>
            <a:r>
              <a:rPr lang="es-CL" sz="3200" b="1" dirty="0">
                <a:cs typeface="Arial" panose="020B0604020202020204" pitchFamily="34" charset="0"/>
              </a:rPr>
              <a:t>Metodología: Design Thinking</a:t>
            </a:r>
            <a:endParaRPr kumimoji="0" lang="es-CL" sz="3200" b="1" i="0" u="none" strike="noStrike" kern="1200" cap="none" spc="0" normalizeH="0" baseline="0" noProof="0" dirty="0">
              <a:ln>
                <a:noFill/>
              </a:ln>
              <a:effectLst/>
              <a:uLnTx/>
              <a:uFillTx/>
              <a:cs typeface="Arial" panose="020B0604020202020204" pitchFamily="34" charset="0"/>
            </a:endParaRPr>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9" name="Rectángulo 8">
            <a:extLst>
              <a:ext uri="{FF2B5EF4-FFF2-40B4-BE49-F238E27FC236}">
                <a16:creationId xmlns:a16="http://schemas.microsoft.com/office/drawing/2014/main" id="{7FDF6547-6E47-4F04-90DC-137E2785986D}"/>
              </a:ext>
            </a:extLst>
          </p:cNvPr>
          <p:cNvSpPr/>
          <p:nvPr/>
        </p:nvSpPr>
        <p:spPr>
          <a:xfrm>
            <a:off x="236095" y="864703"/>
            <a:ext cx="11518199" cy="1131079"/>
          </a:xfrm>
          <a:prstGeom prst="rect">
            <a:avLst/>
          </a:prstGeom>
        </p:spPr>
        <p:txBody>
          <a:bodyPr wrap="square">
            <a:spAutoFit/>
          </a:bodyPr>
          <a:lstStyle/>
          <a:p>
            <a:pPr lvl="0" algn="just" defTabSz="913818">
              <a:defRPr/>
            </a:pPr>
            <a:r>
              <a:rPr lang="es-CL" dirty="0">
                <a:solidFill>
                  <a:schemeClr val="bg1"/>
                </a:solidFill>
                <a:latin typeface="Euclid Square Bold"/>
                <a:cs typeface="Calibri" charset="0"/>
              </a:rPr>
              <a:t>El proyecto se organiza mediante la metodología de Design Thinking, con reuniones semanales durante el semestre. </a:t>
            </a:r>
          </a:p>
          <a:p>
            <a:pPr lvl="0" algn="just" defTabSz="913818">
              <a:defRPr/>
            </a:pPr>
            <a:r>
              <a:rPr lang="es-CL" dirty="0">
                <a:solidFill>
                  <a:schemeClr val="bg1"/>
                </a:solidFill>
                <a:latin typeface="Euclid Square Bold"/>
                <a:cs typeface="Calibri" charset="0"/>
              </a:rPr>
              <a:t>Para cada una de las fases de Design Thinking, se intenta medir un progreso hacia los objetivos. </a:t>
            </a:r>
          </a:p>
          <a:p>
            <a:pPr lvl="0" algn="just" defTabSz="913818">
              <a:defRPr/>
            </a:pPr>
            <a:r>
              <a:rPr lang="es-CL" dirty="0">
                <a:solidFill>
                  <a:schemeClr val="bg1"/>
                </a:solidFill>
                <a:latin typeface="Euclid Square Bold"/>
                <a:cs typeface="Calibri" charset="0"/>
              </a:rPr>
              <a:t>Para eso se utilizan algunas métricas y un porcentaje de logro del objetivo determinado.</a:t>
            </a:r>
            <a:endParaRPr lang="es-CL" sz="1350" dirty="0">
              <a:solidFill>
                <a:schemeClr val="bg1"/>
              </a:solidFill>
              <a:latin typeface="Euclid Square Bold"/>
              <a:cs typeface="Calibri" charset="0"/>
            </a:endParaRPr>
          </a:p>
          <a:p>
            <a:pPr lvl="0" algn="just" defTabSz="913818">
              <a:defRPr/>
            </a:pPr>
            <a:endParaRPr lang="es-CL" sz="1350" dirty="0">
              <a:cs typeface="Calibri" charset="0"/>
            </a:endParaRPr>
          </a:p>
        </p:txBody>
      </p:sp>
      <p:sp>
        <p:nvSpPr>
          <p:cNvPr id="5" name="Rectángulo 4">
            <a:extLst>
              <a:ext uri="{FF2B5EF4-FFF2-40B4-BE49-F238E27FC236}">
                <a16:creationId xmlns:a16="http://schemas.microsoft.com/office/drawing/2014/main" id="{256EE60C-E14D-70B0-D9F1-E6DD862C3E57}"/>
              </a:ext>
            </a:extLst>
          </p:cNvPr>
          <p:cNvSpPr/>
          <p:nvPr/>
        </p:nvSpPr>
        <p:spPr>
          <a:xfrm>
            <a:off x="292801" y="1825853"/>
            <a:ext cx="11330448" cy="1800493"/>
          </a:xfrm>
          <a:prstGeom prst="rect">
            <a:avLst/>
          </a:prstGeom>
        </p:spPr>
        <p:txBody>
          <a:bodyPr wrap="square">
            <a:spAutoFit/>
          </a:bodyPr>
          <a:lstStyle/>
          <a:p>
            <a:pPr marL="182563" indent="-182563" algn="just">
              <a:spcAft>
                <a:spcPts val="600"/>
              </a:spcAft>
            </a:pPr>
            <a:endParaRPr lang="es-MX" sz="3000" b="1" dirty="0">
              <a:solidFill>
                <a:schemeClr val="tx2">
                  <a:lumMod val="75000"/>
                </a:schemeClr>
              </a:solidFill>
              <a:latin typeface="Euclid Square Bold"/>
            </a:endParaRPr>
          </a:p>
          <a:p>
            <a:pPr marL="182563" indent="-182563" algn="just">
              <a:spcAft>
                <a:spcPts val="600"/>
              </a:spcAft>
            </a:pPr>
            <a:endParaRPr lang="es-MX" sz="3000" b="1" dirty="0">
              <a:solidFill>
                <a:schemeClr val="tx2">
                  <a:lumMod val="75000"/>
                </a:schemeClr>
              </a:solidFill>
              <a:latin typeface="Euclid Square Bold"/>
            </a:endParaRPr>
          </a:p>
          <a:p>
            <a:pPr marL="182563" indent="-182563" algn="just">
              <a:spcAft>
                <a:spcPts val="600"/>
              </a:spcAft>
            </a:pPr>
            <a:endParaRPr lang="es-MX" sz="1800" dirty="0">
              <a:solidFill>
                <a:schemeClr val="tx2">
                  <a:lumMod val="75000"/>
                </a:schemeClr>
              </a:solidFill>
              <a:latin typeface="Euclid Square Bold"/>
            </a:endParaRPr>
          </a:p>
          <a:p>
            <a:pPr marL="182563" indent="-182563" algn="just">
              <a:spcAft>
                <a:spcPts val="600"/>
              </a:spcAft>
            </a:pPr>
            <a:endParaRPr lang="es-MX" sz="1800" dirty="0">
              <a:solidFill>
                <a:schemeClr val="tx2">
                  <a:lumMod val="75000"/>
                </a:schemeClr>
              </a:solidFill>
              <a:latin typeface="Euclid Square Bold"/>
            </a:endParaRPr>
          </a:p>
        </p:txBody>
      </p:sp>
      <p:sp>
        <p:nvSpPr>
          <p:cNvPr id="3" name="Rectángulo 2">
            <a:extLst>
              <a:ext uri="{FF2B5EF4-FFF2-40B4-BE49-F238E27FC236}">
                <a16:creationId xmlns:a16="http://schemas.microsoft.com/office/drawing/2014/main" id="{7B7DD786-20CB-F992-8E29-B236087689AC}"/>
              </a:ext>
            </a:extLst>
          </p:cNvPr>
          <p:cNvSpPr/>
          <p:nvPr/>
        </p:nvSpPr>
        <p:spPr>
          <a:xfrm>
            <a:off x="8020050" y="6492875"/>
            <a:ext cx="417195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84B63400-8C79-363C-407B-C67F4E5F3958}"/>
              </a:ext>
            </a:extLst>
          </p:cNvPr>
          <p:cNvSpPr/>
          <p:nvPr/>
        </p:nvSpPr>
        <p:spPr>
          <a:xfrm flipV="1">
            <a:off x="8543926" y="5886226"/>
            <a:ext cx="3648074" cy="619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aphicFrame>
        <p:nvGraphicFramePr>
          <p:cNvPr id="11" name="Diagrama 10">
            <a:extLst>
              <a:ext uri="{FF2B5EF4-FFF2-40B4-BE49-F238E27FC236}">
                <a16:creationId xmlns:a16="http://schemas.microsoft.com/office/drawing/2014/main" id="{848EA13E-1E5E-041D-9D30-3FE018C6E5E9}"/>
              </a:ext>
            </a:extLst>
          </p:cNvPr>
          <p:cNvGraphicFramePr/>
          <p:nvPr>
            <p:extLst>
              <p:ext uri="{D42A27DB-BD31-4B8C-83A1-F6EECF244321}">
                <p14:modId xmlns:p14="http://schemas.microsoft.com/office/powerpoint/2010/main" val="3179094679"/>
              </p:ext>
            </p:extLst>
          </p:nvPr>
        </p:nvGraphicFramePr>
        <p:xfrm>
          <a:off x="2550104" y="1995782"/>
          <a:ext cx="7091791" cy="4447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echa: curvada hacia la derecha 6">
            <a:extLst>
              <a:ext uri="{FF2B5EF4-FFF2-40B4-BE49-F238E27FC236}">
                <a16:creationId xmlns:a16="http://schemas.microsoft.com/office/drawing/2014/main" id="{5436E7C2-055F-236B-C044-16BC6A0B0518}"/>
              </a:ext>
            </a:extLst>
          </p:cNvPr>
          <p:cNvSpPr/>
          <p:nvPr/>
        </p:nvSpPr>
        <p:spPr>
          <a:xfrm rot="941971" flipH="1">
            <a:off x="6243880" y="3726304"/>
            <a:ext cx="635358" cy="128699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0" name="Flecha: curvada hacia la derecha 9">
            <a:extLst>
              <a:ext uri="{FF2B5EF4-FFF2-40B4-BE49-F238E27FC236}">
                <a16:creationId xmlns:a16="http://schemas.microsoft.com/office/drawing/2014/main" id="{05E5E619-D104-9DD8-B97B-D46FE85C6F67}"/>
              </a:ext>
            </a:extLst>
          </p:cNvPr>
          <p:cNvSpPr/>
          <p:nvPr/>
        </p:nvSpPr>
        <p:spPr>
          <a:xfrm rot="1024763" flipV="1">
            <a:off x="5352877" y="3395248"/>
            <a:ext cx="740939" cy="135236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Tree>
    <p:extLst>
      <p:ext uri="{BB962C8B-B14F-4D97-AF65-F5344CB8AC3E}">
        <p14:creationId xmlns:p14="http://schemas.microsoft.com/office/powerpoint/2010/main" val="169673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1981200" y="1730847"/>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b="1" dirty="0">
                <a:solidFill>
                  <a:prstClr val="white"/>
                </a:solidFill>
                <a:latin typeface="Arial" panose="020B0604020202020204" pitchFamily="34" charset="0"/>
                <a:cs typeface="Arial" panose="020B0604020202020204" pitchFamily="34" charset="0"/>
              </a:rPr>
              <a:t>Anexo</a:t>
            </a:r>
            <a:endParaRPr lang="es-CL" sz="1800" b="1"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76709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17</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Avance de los estudiantes en la representación del problema</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419301" cy="5632311"/>
          </a:xfrm>
          <a:prstGeom prst="rect">
            <a:avLst/>
          </a:prstGeom>
        </p:spPr>
        <p:txBody>
          <a:bodyPr wrap="square">
            <a:spAutoFit/>
          </a:bodyPr>
          <a:lstStyle/>
          <a:p>
            <a:pPr marL="342900" lvl="0" indent="-342900" algn="just" defTabSz="913818">
              <a:buFont typeface="Arial" panose="020B0604020202020204" pitchFamily="34" charset="0"/>
              <a:buChar char="•"/>
              <a:defRPr/>
            </a:pPr>
            <a:endParaRPr lang="es-MX" b="1" i="1" dirty="0">
              <a:latin typeface="Euclid Square Bold"/>
              <a:cs typeface="Calibri" charset="0"/>
            </a:endParaRPr>
          </a:p>
          <a:p>
            <a:pPr marL="342900" lvl="0" indent="-342900" algn="just" defTabSz="913818">
              <a:buFont typeface="Arial" panose="020B0604020202020204" pitchFamily="34" charset="0"/>
              <a:buChar char="•"/>
              <a:defRPr/>
            </a:pPr>
            <a:r>
              <a:rPr lang="es-CL" b="1" dirty="0">
                <a:latin typeface="Euclid Square Bold"/>
                <a:ea typeface="Times New Roman" panose="02020603050405020304" pitchFamily="18" charset="0"/>
              </a:rPr>
              <a:t>Representación por medio de Grafo:</a:t>
            </a: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lvl="0" algn="just" defTabSz="913818">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r>
              <a:rPr lang="es-CL" dirty="0">
                <a:latin typeface="Euclid Square Bold"/>
                <a:ea typeface="Times New Roman" panose="02020603050405020304" pitchFamily="18" charset="0"/>
              </a:rPr>
              <a:t>S</a:t>
            </a:r>
            <a:r>
              <a:rPr lang="es-CL" sz="1800" dirty="0">
                <a:effectLst/>
                <a:latin typeface="Euclid Square Bold"/>
                <a:ea typeface="Times New Roman" panose="02020603050405020304" pitchFamily="18" charset="0"/>
              </a:rPr>
              <a:t>e comenzó con propuestas de modelos de grafos dirigidos incluyendo todos los bancos alrededor del Banco Central y sumideros, tomando distintas orientaciones. También se planteó una idea de modelo que involucrara campos vectoriale</a:t>
            </a:r>
            <a:r>
              <a:rPr lang="es-CL" dirty="0">
                <a:latin typeface="Euclid Square Bold"/>
                <a:ea typeface="Times New Roman" panose="02020603050405020304" pitchFamily="18" charset="0"/>
              </a:rPr>
              <a:t>s, pero esto se complejizaba en su distribución a nivel espacial. Se llegó finalmente a una idea de grafos con agregados monetarios, que representaran el comportamiento sistémico de las personas de un modo macro.</a:t>
            </a:r>
            <a:endParaRPr lang="es-CL" dirty="0">
              <a:latin typeface="Euclid Square Bold"/>
              <a:cs typeface="Calibri" charset="0"/>
            </a:endParaRPr>
          </a:p>
        </p:txBody>
      </p:sp>
      <p:pic>
        <p:nvPicPr>
          <p:cNvPr id="5" name="Imagen 4">
            <a:extLst>
              <a:ext uri="{FF2B5EF4-FFF2-40B4-BE49-F238E27FC236}">
                <a16:creationId xmlns:a16="http://schemas.microsoft.com/office/drawing/2014/main" id="{75514E31-0780-2672-0645-89D8A85E22CE}"/>
              </a:ext>
            </a:extLst>
          </p:cNvPr>
          <p:cNvPicPr>
            <a:picLocks noChangeAspect="1"/>
          </p:cNvPicPr>
          <p:nvPr/>
        </p:nvPicPr>
        <p:blipFill>
          <a:blip r:embed="rId3"/>
          <a:stretch>
            <a:fillRect/>
          </a:stretch>
        </p:blipFill>
        <p:spPr>
          <a:xfrm>
            <a:off x="8304187" y="2257405"/>
            <a:ext cx="2702560" cy="2134235"/>
          </a:xfrm>
          <a:prstGeom prst="rect">
            <a:avLst/>
          </a:prstGeom>
        </p:spPr>
      </p:pic>
      <p:pic>
        <p:nvPicPr>
          <p:cNvPr id="8" name="Imagen 7" descr="Imagen que contiene Forma&#10;&#10;Descripción generada automáticamente">
            <a:extLst>
              <a:ext uri="{FF2B5EF4-FFF2-40B4-BE49-F238E27FC236}">
                <a16:creationId xmlns:a16="http://schemas.microsoft.com/office/drawing/2014/main" id="{4B3BB57C-9F5F-A825-57AF-40D17BD7EBD0}"/>
              </a:ext>
            </a:extLst>
          </p:cNvPr>
          <p:cNvPicPr>
            <a:picLocks noChangeAspect="1"/>
          </p:cNvPicPr>
          <p:nvPr/>
        </p:nvPicPr>
        <p:blipFill>
          <a:blip r:embed="rId4"/>
          <a:stretch>
            <a:fillRect/>
          </a:stretch>
        </p:blipFill>
        <p:spPr>
          <a:xfrm>
            <a:off x="714199" y="2076164"/>
            <a:ext cx="5156200" cy="2086610"/>
          </a:xfrm>
          <a:prstGeom prst="rect">
            <a:avLst/>
          </a:prstGeom>
        </p:spPr>
      </p:pic>
      <p:sp>
        <p:nvSpPr>
          <p:cNvPr id="10" name="Flecha: a la derecha 9">
            <a:extLst>
              <a:ext uri="{FF2B5EF4-FFF2-40B4-BE49-F238E27FC236}">
                <a16:creationId xmlns:a16="http://schemas.microsoft.com/office/drawing/2014/main" id="{978D938B-C447-F275-07F2-B1627438EA56}"/>
              </a:ext>
            </a:extLst>
          </p:cNvPr>
          <p:cNvSpPr/>
          <p:nvPr/>
        </p:nvSpPr>
        <p:spPr>
          <a:xfrm>
            <a:off x="7823228" y="3079994"/>
            <a:ext cx="722163" cy="3800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BE29B6F1-5DD5-A97F-226C-A29DCA56CBE1}"/>
              </a:ext>
            </a:extLst>
          </p:cNvPr>
          <p:cNvSpPr txBox="1"/>
          <p:nvPr/>
        </p:nvSpPr>
        <p:spPr>
          <a:xfrm>
            <a:off x="9048569" y="4467142"/>
            <a:ext cx="2578100" cy="369332"/>
          </a:xfrm>
          <a:prstGeom prst="rect">
            <a:avLst/>
          </a:prstGeom>
          <a:noFill/>
        </p:spPr>
        <p:txBody>
          <a:bodyPr wrap="square" rtlCol="0">
            <a:spAutoFit/>
          </a:bodyPr>
          <a:lstStyle/>
          <a:p>
            <a:pPr marL="182563" indent="-182563" algn="just">
              <a:spcAft>
                <a:spcPts val="600"/>
              </a:spcAft>
            </a:pPr>
            <a:r>
              <a:rPr lang="es-CL" sz="1800" b="1" dirty="0">
                <a:solidFill>
                  <a:srgbClr val="4D4D4D"/>
                </a:solidFill>
                <a:latin typeface="Euclid Square Bold"/>
              </a:rPr>
              <a:t>Idea Final</a:t>
            </a:r>
          </a:p>
        </p:txBody>
      </p:sp>
      <p:sp>
        <p:nvSpPr>
          <p:cNvPr id="15" name="CuadroTexto 14">
            <a:extLst>
              <a:ext uri="{FF2B5EF4-FFF2-40B4-BE49-F238E27FC236}">
                <a16:creationId xmlns:a16="http://schemas.microsoft.com/office/drawing/2014/main" id="{E2C3AF11-41B5-60DF-4C03-F8034053FDCA}"/>
              </a:ext>
            </a:extLst>
          </p:cNvPr>
          <p:cNvSpPr txBox="1"/>
          <p:nvPr/>
        </p:nvSpPr>
        <p:spPr>
          <a:xfrm>
            <a:off x="3541398" y="4392016"/>
            <a:ext cx="2578100" cy="369332"/>
          </a:xfrm>
          <a:prstGeom prst="rect">
            <a:avLst/>
          </a:prstGeom>
          <a:noFill/>
        </p:spPr>
        <p:txBody>
          <a:bodyPr wrap="square" rtlCol="0">
            <a:spAutoFit/>
          </a:bodyPr>
          <a:lstStyle/>
          <a:p>
            <a:pPr marL="182563" indent="-182563" algn="just">
              <a:spcAft>
                <a:spcPts val="600"/>
              </a:spcAft>
            </a:pPr>
            <a:r>
              <a:rPr lang="es-CL" sz="1800" b="1" dirty="0">
                <a:solidFill>
                  <a:srgbClr val="4D4D4D"/>
                </a:solidFill>
                <a:latin typeface="Euclid Square Bold"/>
              </a:rPr>
              <a:t>Ideas Previas</a:t>
            </a:r>
          </a:p>
        </p:txBody>
      </p:sp>
      <p:pic>
        <p:nvPicPr>
          <p:cNvPr id="7" name="Imagen 6">
            <a:extLst>
              <a:ext uri="{FF2B5EF4-FFF2-40B4-BE49-F238E27FC236}">
                <a16:creationId xmlns:a16="http://schemas.microsoft.com/office/drawing/2014/main" id="{C4921E81-DDC4-7FC9-5B51-11D98BD53E46}"/>
              </a:ext>
            </a:extLst>
          </p:cNvPr>
          <p:cNvPicPr>
            <a:picLocks noChangeAspect="1"/>
          </p:cNvPicPr>
          <p:nvPr/>
        </p:nvPicPr>
        <p:blipFill>
          <a:blip r:embed="rId5"/>
          <a:stretch>
            <a:fillRect/>
          </a:stretch>
        </p:blipFill>
        <p:spPr>
          <a:xfrm>
            <a:off x="5850547" y="2438400"/>
            <a:ext cx="1711924" cy="1357013"/>
          </a:xfrm>
          <a:prstGeom prst="rect">
            <a:avLst/>
          </a:prstGeom>
        </p:spPr>
      </p:pic>
    </p:spTree>
    <p:extLst>
      <p:ext uri="{BB962C8B-B14F-4D97-AF65-F5344CB8AC3E}">
        <p14:creationId xmlns:p14="http://schemas.microsoft.com/office/powerpoint/2010/main" val="255132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18</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Modelamiento previo del problema</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186729" y="618741"/>
            <a:ext cx="11419301" cy="3693319"/>
          </a:xfrm>
          <a:prstGeom prst="rect">
            <a:avLst/>
          </a:prstGeom>
        </p:spPr>
        <p:txBody>
          <a:bodyPr wrap="square">
            <a:spAutoFit/>
          </a:bodyPr>
          <a:lstStyle/>
          <a:p>
            <a:pPr lvl="0" algn="just" defTabSz="913818">
              <a:defRPr/>
            </a:pPr>
            <a:endParaRPr lang="es-CL" dirty="0">
              <a:latin typeface="Euclid Square Bold"/>
              <a:cs typeface="Calibri" charset="0"/>
            </a:endParaRPr>
          </a:p>
          <a:p>
            <a:pPr marL="342900" indent="-342900" algn="just" defTabSz="913818">
              <a:buFont typeface="Arial" panose="020B0604020202020204" pitchFamily="34" charset="0"/>
              <a:buChar char="•"/>
              <a:defRPr/>
            </a:pPr>
            <a:r>
              <a:rPr lang="es-MX" b="1" dirty="0">
                <a:latin typeface="Euclid Square Bold"/>
                <a:cs typeface="Calibri" charset="0"/>
              </a:rPr>
              <a:t>Estudiantes el semestre anterior primero intentaron graficar el comportamiento de cada agregado monetario (M0, M1, M2) a nivel temporal y hacer una regresión para obtener una función para los 4 períodos del espacio de análisis, que cubren los años 2008-2023. </a:t>
            </a:r>
          </a:p>
          <a:p>
            <a:pPr marL="342900" lvl="0" indent="-342900" algn="just" defTabSz="913818">
              <a:buFont typeface="Arial" panose="020B0604020202020204" pitchFamily="34" charset="0"/>
              <a:buChar char="•"/>
              <a:defRPr/>
            </a:pPr>
            <a:endParaRPr lang="es-MX" b="1" dirty="0">
              <a:latin typeface="Euclid Square Bold"/>
              <a:cs typeface="Calibri" charset="0"/>
            </a:endParaRPr>
          </a:p>
          <a:p>
            <a:pPr marL="342900" lvl="0" indent="-342900" algn="just" defTabSz="913818">
              <a:buFont typeface="Arial" panose="020B0604020202020204" pitchFamily="34" charset="0"/>
              <a:buChar char="•"/>
              <a:defRPr/>
            </a:pPr>
            <a:endParaRPr lang="es-MX" b="1" i="1" dirty="0">
              <a:latin typeface="Euclid Square Bold"/>
              <a:cs typeface="Calibri"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p:txBody>
      </p:sp>
      <p:pic>
        <p:nvPicPr>
          <p:cNvPr id="9" name="Imagen 8">
            <a:extLst>
              <a:ext uri="{FF2B5EF4-FFF2-40B4-BE49-F238E27FC236}">
                <a16:creationId xmlns:a16="http://schemas.microsoft.com/office/drawing/2014/main" id="{100A7E65-7CA0-E743-DAE8-FBEB4E32F111}"/>
              </a:ext>
            </a:extLst>
          </p:cNvPr>
          <p:cNvPicPr>
            <a:picLocks noChangeAspect="1"/>
          </p:cNvPicPr>
          <p:nvPr/>
        </p:nvPicPr>
        <p:blipFill rotWithShape="1">
          <a:blip r:embed="rId3"/>
          <a:srcRect r="2147"/>
          <a:stretch/>
        </p:blipFill>
        <p:spPr>
          <a:xfrm>
            <a:off x="126520" y="2281651"/>
            <a:ext cx="9322419" cy="3683760"/>
          </a:xfrm>
          <a:prstGeom prst="rect">
            <a:avLst/>
          </a:prstGeom>
        </p:spPr>
      </p:pic>
      <p:pic>
        <p:nvPicPr>
          <p:cNvPr id="11" name="Imagen 10">
            <a:extLst>
              <a:ext uri="{FF2B5EF4-FFF2-40B4-BE49-F238E27FC236}">
                <a16:creationId xmlns:a16="http://schemas.microsoft.com/office/drawing/2014/main" id="{9E108BBD-5BC7-5CE4-39C8-072B0E39D00F}"/>
              </a:ext>
            </a:extLst>
          </p:cNvPr>
          <p:cNvPicPr>
            <a:picLocks noChangeAspect="1"/>
          </p:cNvPicPr>
          <p:nvPr/>
        </p:nvPicPr>
        <p:blipFill>
          <a:blip r:embed="rId4"/>
          <a:stretch>
            <a:fillRect/>
          </a:stretch>
        </p:blipFill>
        <p:spPr>
          <a:xfrm>
            <a:off x="9448939" y="4312060"/>
            <a:ext cx="2743061" cy="1322195"/>
          </a:xfrm>
          <a:prstGeom prst="rect">
            <a:avLst/>
          </a:prstGeom>
        </p:spPr>
      </p:pic>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90E9899-34B4-BF38-BB97-34EA2D37442B}"/>
                  </a:ext>
                </a:extLst>
              </p:cNvPr>
              <p:cNvSpPr txBox="1"/>
              <p:nvPr/>
            </p:nvSpPr>
            <p:spPr>
              <a:xfrm>
                <a:off x="9706465" y="2752354"/>
                <a:ext cx="2228008" cy="1549591"/>
              </a:xfrm>
              <a:prstGeom prst="rect">
                <a:avLst/>
              </a:prstGeom>
              <a:noFill/>
            </p:spPr>
            <p:txBody>
              <a:bodyPr wrap="square" rtlCol="0">
                <a:spAutoFit/>
              </a:bodyPr>
              <a:lstStyle/>
              <a:p>
                <a:pPr marL="182563" indent="-182563" algn="just">
                  <a:spcAft>
                    <a:spcPts val="600"/>
                  </a:spcAft>
                </a:pPr>
                <a:r>
                  <a:rPr lang="es-CL" sz="1400" dirty="0">
                    <a:effectLst/>
                    <a:latin typeface="Euclid Square Bold"/>
                    <a:ea typeface="Times New Roman" panose="02020603050405020304" pitchFamily="18" charset="0"/>
                  </a:rPr>
                  <a:t>t </a:t>
                </a:r>
                <a:r>
                  <a:rPr lang="es-CL" sz="1400" dirty="0">
                    <a:effectLst/>
                    <a:latin typeface="Euclid Square Bold"/>
                    <a:ea typeface="Times New Roman" panose="02020603050405020304" pitchFamily="18" charset="0"/>
                    <a:cs typeface="Cambria Math" panose="02040503050406030204" pitchFamily="18" charset="0"/>
                  </a:rPr>
                  <a:t>∈ </a:t>
                </a:r>
                <a14:m>
                  <m:oMath xmlns:m="http://schemas.openxmlformats.org/officeDocument/2006/math">
                    <m:nary>
                      <m:naryPr>
                        <m:chr m:val="⋃"/>
                        <m:limLoc m:val="undOvr"/>
                        <m:ctrlPr>
                          <a:rPr lang="es-CL" sz="1400" i="1">
                            <a:effectLst/>
                            <a:latin typeface="Cambria Math" panose="02040503050406030204" pitchFamily="18" charset="0"/>
                            <a:ea typeface="Times New Roman" panose="02020603050405020304" pitchFamily="18" charset="0"/>
                            <a:cs typeface="Cambria Math" panose="02040503050406030204" pitchFamily="18" charset="0"/>
                          </a:rPr>
                        </m:ctrlPr>
                      </m:naryPr>
                      <m:sub>
                        <m:r>
                          <a:rPr lang="es-CL" sz="1400" i="1">
                            <a:effectLst/>
                            <a:latin typeface="Cambria Math" panose="02040503050406030204" pitchFamily="18" charset="0"/>
                            <a:ea typeface="Times New Roman" panose="02020603050405020304" pitchFamily="18" charset="0"/>
                            <a:cs typeface="Cambria Math" panose="02040503050406030204" pitchFamily="18" charset="0"/>
                          </a:rPr>
                          <m:t>𝑖</m:t>
                        </m:r>
                        <m:r>
                          <a:rPr lang="es-CL" sz="1400" i="1">
                            <a:effectLst/>
                            <a:latin typeface="Cambria Math" panose="02040503050406030204" pitchFamily="18" charset="0"/>
                            <a:ea typeface="Times New Roman" panose="02020603050405020304" pitchFamily="18" charset="0"/>
                            <a:cs typeface="Cambria Math" panose="02040503050406030204" pitchFamily="18" charset="0"/>
                          </a:rPr>
                          <m:t>=1</m:t>
                        </m:r>
                      </m:sub>
                      <m:sup>
                        <m:r>
                          <a:rPr lang="es-CL" sz="1400" i="1">
                            <a:effectLst/>
                            <a:latin typeface="Cambria Math" panose="02040503050406030204" pitchFamily="18" charset="0"/>
                            <a:ea typeface="Times New Roman" panose="02020603050405020304" pitchFamily="18" charset="0"/>
                            <a:cs typeface="Cambria Math" panose="02040503050406030204" pitchFamily="18" charset="0"/>
                          </a:rPr>
                          <m:t>4</m:t>
                        </m:r>
                      </m:sup>
                      <m:e>
                        <m:r>
                          <a:rPr lang="es-CL" sz="1400" i="1">
                            <a:effectLst/>
                            <a:latin typeface="Cambria Math" panose="02040503050406030204" pitchFamily="18" charset="0"/>
                            <a:ea typeface="Times New Roman" panose="02020603050405020304" pitchFamily="18" charset="0"/>
                            <a:cs typeface="Cambria Math" panose="02040503050406030204" pitchFamily="18" charset="0"/>
                          </a:rPr>
                          <m:t>𝑃𝑖</m:t>
                        </m:r>
                      </m:e>
                    </m:nary>
                  </m:oMath>
                </a14:m>
                <a:r>
                  <a:rPr lang="es-CL" sz="1400" dirty="0">
                    <a:effectLst/>
                    <a:latin typeface="Euclid Square Bold"/>
                    <a:ea typeface="Times New Roman" panose="02020603050405020304" pitchFamily="18" charset="0"/>
                  </a:rPr>
                  <a:t>, donde Pi es el periodo de tiempo en los intervalos mencionados,</a:t>
                </a:r>
              </a:p>
              <a:p>
                <a:pPr marL="182563" indent="-182563" algn="just">
                  <a:spcAft>
                    <a:spcPts val="600"/>
                  </a:spcAft>
                </a:pPr>
                <a:endParaRPr lang="es-CL" sz="1400" dirty="0">
                  <a:latin typeface="Euclid Square Bold"/>
                  <a:ea typeface="Times New Roman" panose="02020603050405020304" pitchFamily="18" charset="0"/>
                </a:endParaRPr>
              </a:p>
              <a:p>
                <a:pPr marL="182563" indent="-182563" algn="just">
                  <a:spcAft>
                    <a:spcPts val="600"/>
                  </a:spcAft>
                </a:pPr>
                <a:r>
                  <a:rPr lang="es-CL" sz="1400" dirty="0">
                    <a:latin typeface="Euclid Square Bold"/>
                    <a:ea typeface="Times New Roman" panose="02020603050405020304" pitchFamily="18" charset="0"/>
                  </a:rPr>
                  <a:t>S</a:t>
                </a:r>
                <a:r>
                  <a:rPr lang="es-CL" sz="1400" dirty="0">
                    <a:effectLst/>
                    <a:latin typeface="Euclid Square Bold"/>
                    <a:ea typeface="Times New Roman" panose="02020603050405020304" pitchFamily="18" charset="0"/>
                  </a:rPr>
                  <a:t>e obt</a:t>
                </a:r>
                <a:r>
                  <a:rPr lang="es-CL" sz="1400" dirty="0">
                    <a:latin typeface="Euclid Square Bold"/>
                    <a:ea typeface="Times New Roman" panose="02020603050405020304" pitchFamily="18" charset="0"/>
                  </a:rPr>
                  <a:t>uvieron</a:t>
                </a:r>
                <a:r>
                  <a:rPr lang="es-CL" sz="1400" dirty="0">
                    <a:effectLst/>
                    <a:latin typeface="Euclid Square Bold"/>
                    <a:ea typeface="Times New Roman" panose="02020603050405020304" pitchFamily="18" charset="0"/>
                  </a:rPr>
                  <a:t> </a:t>
                </a:r>
                <a:r>
                  <a:rPr lang="es-CL" sz="1400" dirty="0">
                    <a:latin typeface="Euclid Square Bold"/>
                    <a:ea typeface="Times New Roman" panose="02020603050405020304" pitchFamily="18" charset="0"/>
                  </a:rPr>
                  <a:t>diferentes </a:t>
                </a:r>
                <a:r>
                  <a:rPr lang="es-CL" sz="1400" dirty="0">
                    <a:effectLst/>
                    <a:latin typeface="Euclid Square Bold"/>
                    <a:ea typeface="Times New Roman" panose="02020603050405020304" pitchFamily="18" charset="0"/>
                  </a:rPr>
                  <a:t>funciones:</a:t>
                </a:r>
              </a:p>
            </p:txBody>
          </p:sp>
        </mc:Choice>
        <mc:Fallback xmlns="">
          <p:sp>
            <p:nvSpPr>
              <p:cNvPr id="12" name="CuadroTexto 11">
                <a:extLst>
                  <a:ext uri="{FF2B5EF4-FFF2-40B4-BE49-F238E27FC236}">
                    <a16:creationId xmlns:a16="http://schemas.microsoft.com/office/drawing/2014/main" id="{F90E9899-34B4-BF38-BB97-34EA2D37442B}"/>
                  </a:ext>
                </a:extLst>
              </p:cNvPr>
              <p:cNvSpPr txBox="1">
                <a:spLocks noRot="1" noChangeAspect="1" noMove="1" noResize="1" noEditPoints="1" noAdjustHandles="1" noChangeArrowheads="1" noChangeShapeType="1" noTextEdit="1"/>
              </p:cNvSpPr>
              <p:nvPr/>
            </p:nvSpPr>
            <p:spPr>
              <a:xfrm>
                <a:off x="9706465" y="2752354"/>
                <a:ext cx="2228008" cy="1549591"/>
              </a:xfrm>
              <a:prstGeom prst="rect">
                <a:avLst/>
              </a:prstGeom>
              <a:blipFill>
                <a:blip r:embed="rId5"/>
                <a:stretch>
                  <a:fillRect l="-820" t="-13386" r="-546" b="-3150"/>
                </a:stretch>
              </a:blipFill>
            </p:spPr>
            <p:txBody>
              <a:bodyPr/>
              <a:lstStyle/>
              <a:p>
                <a:r>
                  <a:rPr lang="es-CL">
                    <a:noFill/>
                  </a:rPr>
                  <a:t> </a:t>
                </a:r>
              </a:p>
            </p:txBody>
          </p:sp>
        </mc:Fallback>
      </mc:AlternateContent>
      <p:sp>
        <p:nvSpPr>
          <p:cNvPr id="15" name="CuadroTexto 14">
            <a:extLst>
              <a:ext uri="{FF2B5EF4-FFF2-40B4-BE49-F238E27FC236}">
                <a16:creationId xmlns:a16="http://schemas.microsoft.com/office/drawing/2014/main" id="{7C2026E6-C8D6-F83F-BAFF-72E3F7D634E6}"/>
              </a:ext>
            </a:extLst>
          </p:cNvPr>
          <p:cNvSpPr txBox="1"/>
          <p:nvPr/>
        </p:nvSpPr>
        <p:spPr>
          <a:xfrm>
            <a:off x="2211858" y="6174291"/>
            <a:ext cx="8504636" cy="369332"/>
          </a:xfrm>
          <a:prstGeom prst="rect">
            <a:avLst/>
          </a:prstGeom>
          <a:noFill/>
        </p:spPr>
        <p:txBody>
          <a:bodyPr wrap="square">
            <a:spAutoFit/>
          </a:bodyPr>
          <a:lstStyle/>
          <a:p>
            <a:r>
              <a:rPr lang="es-CL" sz="1800" b="1" dirty="0">
                <a:effectLst/>
                <a:latin typeface="Euclid Square Bold"/>
                <a:ea typeface="Times New Roman" panose="02020603050405020304" pitchFamily="18" charset="0"/>
              </a:rPr>
              <a:t>Períodos: 2008 – 2011 (P1), 2011 – 2017 (P2), 2017 – 2021 (P3) y 2021 – 2023 (P4)</a:t>
            </a:r>
            <a:endParaRPr lang="es-CL" dirty="0"/>
          </a:p>
        </p:txBody>
      </p:sp>
    </p:spTree>
    <p:extLst>
      <p:ext uri="{BB962C8B-B14F-4D97-AF65-F5344CB8AC3E}">
        <p14:creationId xmlns:p14="http://schemas.microsoft.com/office/powerpoint/2010/main" val="303216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19</a:t>
            </a:fld>
            <a:endParaRPr lang="es-CL" dirty="0">
              <a:solidFill>
                <a:schemeClr val="tx1"/>
              </a:solidFill>
            </a:endParaRPr>
          </a:p>
        </p:txBody>
      </p:sp>
      <p:sp>
        <p:nvSpPr>
          <p:cNvPr id="2" name="Título 1"/>
          <p:cNvSpPr>
            <a:spLocks noGrp="1"/>
          </p:cNvSpPr>
          <p:nvPr>
            <p:ph type="ctrTitle"/>
          </p:nvPr>
        </p:nvSpPr>
        <p:spPr>
          <a:xfrm>
            <a:off x="183202" y="134698"/>
            <a:ext cx="11701599" cy="496650"/>
          </a:xfrm>
          <a:noFill/>
        </p:spPr>
        <p:txBody>
          <a:bodyPr vert="horz" lIns="91440" tIns="45720" rIns="91440" bIns="45720" rtlCol="0" anchor="ctr">
            <a:normAutofit/>
          </a:bodyPr>
          <a:lstStyle/>
          <a:p>
            <a:r>
              <a:rPr lang="es-MX" sz="2900" b="1" i="1" dirty="0"/>
              <a:t>Modelamiento previo del problema</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56227"/>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183202" y="501349"/>
            <a:ext cx="11419301" cy="3139321"/>
          </a:xfrm>
          <a:prstGeom prst="rect">
            <a:avLst/>
          </a:prstGeom>
        </p:spPr>
        <p:txBody>
          <a:bodyPr wrap="square">
            <a:spAutoFit/>
          </a:bodyPr>
          <a:lstStyle/>
          <a:p>
            <a:pPr lvl="0" algn="just" defTabSz="913818">
              <a:defRPr/>
            </a:pPr>
            <a:endParaRPr lang="es-CL" dirty="0">
              <a:latin typeface="Euclid Square Bold"/>
              <a:cs typeface="Calibri" charset="0"/>
            </a:endParaRPr>
          </a:p>
          <a:p>
            <a:pPr marL="342900" indent="-342900" algn="just" defTabSz="913818">
              <a:buFont typeface="Arial" panose="020B0604020202020204" pitchFamily="34" charset="0"/>
              <a:buChar char="•"/>
              <a:defRPr/>
            </a:pPr>
            <a:r>
              <a:rPr lang="es-MX" b="1" dirty="0">
                <a:latin typeface="Euclid Square Bold"/>
                <a:cs typeface="Calibri" charset="0"/>
              </a:rPr>
              <a:t>También graficaron las relaciones entre los nodos e intentaron generar funciones que ilustraran estas relaciones mediante regresiones lineales entre períodos, obteniendo funciones por tramos. </a:t>
            </a:r>
          </a:p>
          <a:p>
            <a:pPr marL="342900" lvl="0" indent="-342900" algn="just" defTabSz="913818">
              <a:buFont typeface="Arial" panose="020B0604020202020204" pitchFamily="34" charset="0"/>
              <a:buChar char="•"/>
              <a:defRPr/>
            </a:pPr>
            <a:endParaRPr lang="es-MX" b="1" i="1" dirty="0">
              <a:latin typeface="Euclid Square Bold"/>
              <a:cs typeface="Calibri"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499FEE1-A292-A372-A19A-D6B8C8A1EEBD}"/>
                  </a:ext>
                </a:extLst>
              </p:cNvPr>
              <p:cNvSpPr txBox="1"/>
              <p:nvPr/>
            </p:nvSpPr>
            <p:spPr>
              <a:xfrm>
                <a:off x="9390712" y="1833826"/>
                <a:ext cx="2228008" cy="1549591"/>
              </a:xfrm>
              <a:prstGeom prst="rect">
                <a:avLst/>
              </a:prstGeom>
              <a:noFill/>
            </p:spPr>
            <p:txBody>
              <a:bodyPr wrap="square" rtlCol="0">
                <a:spAutoFit/>
              </a:bodyPr>
              <a:lstStyle/>
              <a:p>
                <a:pPr marL="182563" indent="-182563" algn="just">
                  <a:spcAft>
                    <a:spcPts val="600"/>
                  </a:spcAft>
                </a:pPr>
                <a:r>
                  <a:rPr lang="es-CL" sz="1400" dirty="0">
                    <a:effectLst/>
                    <a:latin typeface="Euclid Square Bold"/>
                    <a:ea typeface="Times New Roman" panose="02020603050405020304" pitchFamily="18" charset="0"/>
                  </a:rPr>
                  <a:t>t </a:t>
                </a:r>
                <a:r>
                  <a:rPr lang="es-CL" sz="1400" dirty="0">
                    <a:effectLst/>
                    <a:latin typeface="Euclid Square Bold"/>
                    <a:ea typeface="Times New Roman" panose="02020603050405020304" pitchFamily="18" charset="0"/>
                    <a:cs typeface="Cambria Math" panose="02040503050406030204" pitchFamily="18" charset="0"/>
                  </a:rPr>
                  <a:t>∈ </a:t>
                </a:r>
                <a14:m>
                  <m:oMath xmlns:m="http://schemas.openxmlformats.org/officeDocument/2006/math">
                    <m:nary>
                      <m:naryPr>
                        <m:chr m:val="⋃"/>
                        <m:limLoc m:val="undOvr"/>
                        <m:ctrlPr>
                          <a:rPr lang="es-CL" sz="1400" i="1">
                            <a:effectLst/>
                            <a:latin typeface="Cambria Math" panose="02040503050406030204" pitchFamily="18" charset="0"/>
                            <a:ea typeface="Times New Roman" panose="02020603050405020304" pitchFamily="18" charset="0"/>
                            <a:cs typeface="Cambria Math" panose="02040503050406030204" pitchFamily="18" charset="0"/>
                          </a:rPr>
                        </m:ctrlPr>
                      </m:naryPr>
                      <m:sub>
                        <m:r>
                          <a:rPr lang="es-CL" sz="1400" i="1">
                            <a:effectLst/>
                            <a:latin typeface="Cambria Math" panose="02040503050406030204" pitchFamily="18" charset="0"/>
                            <a:ea typeface="Times New Roman" panose="02020603050405020304" pitchFamily="18" charset="0"/>
                            <a:cs typeface="Cambria Math" panose="02040503050406030204" pitchFamily="18" charset="0"/>
                          </a:rPr>
                          <m:t>𝑖</m:t>
                        </m:r>
                        <m:r>
                          <a:rPr lang="es-CL" sz="1400" i="1">
                            <a:effectLst/>
                            <a:latin typeface="Cambria Math" panose="02040503050406030204" pitchFamily="18" charset="0"/>
                            <a:ea typeface="Times New Roman" panose="02020603050405020304" pitchFamily="18" charset="0"/>
                            <a:cs typeface="Cambria Math" panose="02040503050406030204" pitchFamily="18" charset="0"/>
                          </a:rPr>
                          <m:t>=1</m:t>
                        </m:r>
                      </m:sub>
                      <m:sup>
                        <m:r>
                          <a:rPr lang="es-CL" sz="1400" i="1">
                            <a:effectLst/>
                            <a:latin typeface="Cambria Math" panose="02040503050406030204" pitchFamily="18" charset="0"/>
                            <a:ea typeface="Times New Roman" panose="02020603050405020304" pitchFamily="18" charset="0"/>
                            <a:cs typeface="Cambria Math" panose="02040503050406030204" pitchFamily="18" charset="0"/>
                          </a:rPr>
                          <m:t>4</m:t>
                        </m:r>
                      </m:sup>
                      <m:e>
                        <m:r>
                          <a:rPr lang="es-CL" sz="1400" i="1">
                            <a:effectLst/>
                            <a:latin typeface="Cambria Math" panose="02040503050406030204" pitchFamily="18" charset="0"/>
                            <a:ea typeface="Times New Roman" panose="02020603050405020304" pitchFamily="18" charset="0"/>
                            <a:cs typeface="Cambria Math" panose="02040503050406030204" pitchFamily="18" charset="0"/>
                          </a:rPr>
                          <m:t>𝑃𝑖</m:t>
                        </m:r>
                      </m:e>
                    </m:nary>
                  </m:oMath>
                </a14:m>
                <a:r>
                  <a:rPr lang="es-CL" sz="1400" dirty="0">
                    <a:effectLst/>
                    <a:latin typeface="Euclid Square Bold"/>
                    <a:ea typeface="Times New Roman" panose="02020603050405020304" pitchFamily="18" charset="0"/>
                  </a:rPr>
                  <a:t>, donde Pi es el periodo de tiempo en los intervalos mencionados,</a:t>
                </a:r>
              </a:p>
              <a:p>
                <a:pPr marL="182563" indent="-182563" algn="just">
                  <a:spcAft>
                    <a:spcPts val="600"/>
                  </a:spcAft>
                </a:pPr>
                <a:endParaRPr lang="es-CL" sz="1400" dirty="0">
                  <a:latin typeface="Euclid Square Bold"/>
                  <a:ea typeface="Times New Roman" panose="02020603050405020304" pitchFamily="18" charset="0"/>
                </a:endParaRPr>
              </a:p>
              <a:p>
                <a:pPr marL="182563" indent="-182563" algn="just">
                  <a:spcAft>
                    <a:spcPts val="600"/>
                  </a:spcAft>
                </a:pPr>
                <a:r>
                  <a:rPr lang="es-CL" sz="1400" dirty="0">
                    <a:latin typeface="Euclid Square Bold"/>
                    <a:ea typeface="Times New Roman" panose="02020603050405020304" pitchFamily="18" charset="0"/>
                  </a:rPr>
                  <a:t>S</a:t>
                </a:r>
                <a:r>
                  <a:rPr lang="es-CL" sz="1400" dirty="0">
                    <a:effectLst/>
                    <a:latin typeface="Euclid Square Bold"/>
                    <a:ea typeface="Times New Roman" panose="02020603050405020304" pitchFamily="18" charset="0"/>
                  </a:rPr>
                  <a:t>e obt</a:t>
                </a:r>
                <a:r>
                  <a:rPr lang="es-CL" sz="1400" dirty="0">
                    <a:latin typeface="Euclid Square Bold"/>
                    <a:ea typeface="Times New Roman" panose="02020603050405020304" pitchFamily="18" charset="0"/>
                  </a:rPr>
                  <a:t>uvieron</a:t>
                </a:r>
                <a:r>
                  <a:rPr lang="es-CL" sz="1400" dirty="0">
                    <a:effectLst/>
                    <a:latin typeface="Euclid Square Bold"/>
                    <a:ea typeface="Times New Roman" panose="02020603050405020304" pitchFamily="18" charset="0"/>
                  </a:rPr>
                  <a:t> </a:t>
                </a:r>
                <a:r>
                  <a:rPr lang="es-CL" sz="1400" dirty="0">
                    <a:latin typeface="Euclid Square Bold"/>
                    <a:ea typeface="Times New Roman" panose="02020603050405020304" pitchFamily="18" charset="0"/>
                  </a:rPr>
                  <a:t>diferentes </a:t>
                </a:r>
                <a:r>
                  <a:rPr lang="es-CL" sz="1400" dirty="0">
                    <a:effectLst/>
                    <a:latin typeface="Euclid Square Bold"/>
                    <a:ea typeface="Times New Roman" panose="02020603050405020304" pitchFamily="18" charset="0"/>
                  </a:rPr>
                  <a:t>funciones:</a:t>
                </a:r>
              </a:p>
            </p:txBody>
          </p:sp>
        </mc:Choice>
        <mc:Fallback xmlns="">
          <p:sp>
            <p:nvSpPr>
              <p:cNvPr id="8" name="CuadroTexto 7">
                <a:extLst>
                  <a:ext uri="{FF2B5EF4-FFF2-40B4-BE49-F238E27FC236}">
                    <a16:creationId xmlns:a16="http://schemas.microsoft.com/office/drawing/2014/main" id="{4499FEE1-A292-A372-A19A-D6B8C8A1EEBD}"/>
                  </a:ext>
                </a:extLst>
              </p:cNvPr>
              <p:cNvSpPr txBox="1">
                <a:spLocks noRot="1" noChangeAspect="1" noMove="1" noResize="1" noEditPoints="1" noAdjustHandles="1" noChangeArrowheads="1" noChangeShapeType="1" noTextEdit="1"/>
              </p:cNvSpPr>
              <p:nvPr/>
            </p:nvSpPr>
            <p:spPr>
              <a:xfrm>
                <a:off x="9390712" y="1833826"/>
                <a:ext cx="2228008" cy="1549591"/>
              </a:xfrm>
              <a:prstGeom prst="rect">
                <a:avLst/>
              </a:prstGeom>
              <a:blipFill>
                <a:blip r:embed="rId3"/>
                <a:stretch>
                  <a:fillRect l="-820" t="-13386" r="-546" b="-3150"/>
                </a:stretch>
              </a:blipFill>
            </p:spPr>
            <p:txBody>
              <a:bodyPr/>
              <a:lstStyle/>
              <a:p>
                <a:r>
                  <a:rPr lang="es-CL">
                    <a:noFill/>
                  </a:rPr>
                  <a:t> </a:t>
                </a:r>
              </a:p>
            </p:txBody>
          </p:sp>
        </mc:Fallback>
      </mc:AlternateContent>
      <p:pic>
        <p:nvPicPr>
          <p:cNvPr id="10" name="Imagen 9">
            <a:extLst>
              <a:ext uri="{FF2B5EF4-FFF2-40B4-BE49-F238E27FC236}">
                <a16:creationId xmlns:a16="http://schemas.microsoft.com/office/drawing/2014/main" id="{5744E74D-C9D5-6906-9B36-25CA65848EF7}"/>
              </a:ext>
            </a:extLst>
          </p:cNvPr>
          <p:cNvPicPr>
            <a:picLocks noChangeAspect="1"/>
          </p:cNvPicPr>
          <p:nvPr/>
        </p:nvPicPr>
        <p:blipFill>
          <a:blip r:embed="rId4"/>
          <a:stretch>
            <a:fillRect/>
          </a:stretch>
        </p:blipFill>
        <p:spPr>
          <a:xfrm>
            <a:off x="9266131" y="3926358"/>
            <a:ext cx="2925870" cy="1589634"/>
          </a:xfrm>
          <a:prstGeom prst="rect">
            <a:avLst/>
          </a:prstGeom>
        </p:spPr>
      </p:pic>
      <p:pic>
        <p:nvPicPr>
          <p:cNvPr id="11" name="Imagen 10">
            <a:extLst>
              <a:ext uri="{FF2B5EF4-FFF2-40B4-BE49-F238E27FC236}">
                <a16:creationId xmlns:a16="http://schemas.microsoft.com/office/drawing/2014/main" id="{EAEA81B0-A29F-DECB-9610-569F9D74AEF6}"/>
              </a:ext>
            </a:extLst>
          </p:cNvPr>
          <p:cNvPicPr>
            <a:picLocks noChangeAspect="1"/>
          </p:cNvPicPr>
          <p:nvPr/>
        </p:nvPicPr>
        <p:blipFill rotWithShape="1">
          <a:blip r:embed="rId5"/>
          <a:srcRect t="755" b="1"/>
          <a:stretch/>
        </p:blipFill>
        <p:spPr>
          <a:xfrm>
            <a:off x="229665" y="1428331"/>
            <a:ext cx="9036465" cy="5199683"/>
          </a:xfrm>
          <a:prstGeom prst="rect">
            <a:avLst/>
          </a:prstGeom>
        </p:spPr>
      </p:pic>
    </p:spTree>
    <p:extLst>
      <p:ext uri="{BB962C8B-B14F-4D97-AF65-F5344CB8AC3E}">
        <p14:creationId xmlns:p14="http://schemas.microsoft.com/office/powerpoint/2010/main" val="597199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20701" y="2341405"/>
            <a:ext cx="11341052" cy="4206280"/>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b="1" dirty="0" err="1"/>
              <a:t>Disclaimer</a:t>
            </a:r>
            <a:r>
              <a:rPr lang="es-CL" sz="3200" dirty="0"/>
              <a:t>:</a:t>
            </a:r>
          </a:p>
          <a:p>
            <a:pPr>
              <a:defRPr sz="7000" b="0">
                <a:solidFill>
                  <a:srgbClr val="FFFFFF"/>
                </a:solidFill>
                <a:latin typeface="Euclid Square Bold"/>
                <a:ea typeface="Euclid Square Bold"/>
                <a:cs typeface="Euclid Square Bold"/>
                <a:sym typeface="Euclid Square Bold"/>
              </a:defRPr>
            </a:pPr>
            <a:r>
              <a:rPr lang="es-CL" sz="2900" dirty="0"/>
              <a:t>Todos los puntos de vista u opiniones representados en esta charla- proyecto son personales desde la autoría de quienes presentan y no necesariamente reflejan la opinión de la institución para la cual trabajan</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p:txBody>
      </p:sp>
    </p:spTree>
    <p:extLst>
      <p:ext uri="{BB962C8B-B14F-4D97-AF65-F5344CB8AC3E}">
        <p14:creationId xmlns:p14="http://schemas.microsoft.com/office/powerpoint/2010/main" val="404698229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20</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Insights</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10373" y="758683"/>
            <a:ext cx="11674428" cy="5109091"/>
          </a:xfrm>
          <a:prstGeom prst="rect">
            <a:avLst/>
          </a:prstGeom>
        </p:spPr>
        <p:txBody>
          <a:bodyPr wrap="square">
            <a:spAutoFit/>
          </a:bodyPr>
          <a:lstStyle/>
          <a:p>
            <a:pPr lvl="0" algn="just" defTabSz="913818">
              <a:defRPr/>
            </a:pPr>
            <a:endParaRPr lang="es-CL" sz="1400" dirty="0">
              <a:latin typeface="Euclid Square Bold"/>
              <a:cs typeface="Calibri" charset="0"/>
            </a:endParaRPr>
          </a:p>
          <a:p>
            <a:pPr algn="just" defTabSz="913818">
              <a:defRPr/>
            </a:pPr>
            <a:r>
              <a:rPr lang="es-MX" sz="1400" b="1" u="sng" dirty="0">
                <a:latin typeface="Euclid Square Bold"/>
                <a:cs typeface="Calibri" charset="0"/>
              </a:rPr>
              <a:t>Gráfico M1 vs M2 (Cuentas bancarias vs DAP personas)</a:t>
            </a:r>
            <a:r>
              <a:rPr lang="es-MX" sz="1400" b="1" dirty="0">
                <a:latin typeface="Euclid Square Bold"/>
                <a:cs typeface="Calibri" charset="0"/>
              </a:rPr>
              <a:t>: </a:t>
            </a:r>
          </a:p>
          <a:p>
            <a:pPr marL="342900" indent="-342900" algn="just" defTabSz="913818">
              <a:buFont typeface="Arial" panose="020B0604020202020204" pitchFamily="34" charset="0"/>
              <a:buChar char="•"/>
              <a:defRPr/>
            </a:pPr>
            <a:endParaRPr lang="es-MX" sz="1400" b="1" dirty="0">
              <a:latin typeface="Euclid Square Bold"/>
              <a:cs typeface="Calibri" charset="0"/>
            </a:endParaRPr>
          </a:p>
          <a:p>
            <a:pPr marL="342900" indent="-342900" algn="just" defTabSz="913818">
              <a:buFont typeface="Arial" panose="020B0604020202020204" pitchFamily="34" charset="0"/>
              <a:buChar char="•"/>
              <a:defRPr/>
            </a:pPr>
            <a:r>
              <a:rPr lang="es-MX" sz="1400" dirty="0">
                <a:latin typeface="Euclid Square Bold"/>
                <a:cs typeface="Calibri" charset="0"/>
              </a:rPr>
              <a:t>“El </a:t>
            </a:r>
            <a:r>
              <a:rPr lang="es-MX" sz="1400" b="1" dirty="0">
                <a:latin typeface="Euclid Square Bold"/>
                <a:cs typeface="Calibri" charset="0"/>
              </a:rPr>
              <a:t>primer periodo </a:t>
            </a:r>
            <a:r>
              <a:rPr lang="es-MX" sz="1400" dirty="0">
                <a:latin typeface="Euclid Square Bold"/>
                <a:cs typeface="Calibri" charset="0"/>
              </a:rPr>
              <a:t>es bastante caótico, y esa gran dispersión de datos no nos entrega información muy relevante, de igual manera, podemos interpretar esta </a:t>
            </a:r>
            <a:r>
              <a:rPr lang="es-MX" sz="1400" b="1" dirty="0">
                <a:latin typeface="Euclid Square Bold"/>
                <a:cs typeface="Calibri" charset="0"/>
              </a:rPr>
              <a:t>irregularidad como que la herramienta no era muy conocida durante su surgimiento</a:t>
            </a:r>
            <a:r>
              <a:rPr lang="es-MX" sz="1400" dirty="0">
                <a:latin typeface="Euclid Square Bold"/>
                <a:cs typeface="Calibri" charset="0"/>
              </a:rPr>
              <a:t>, por lo que correspondería a una etapa de tanteo, donde la incertidumbre por la seguridad de estas inversiones no era muy conocida por parte de las personas.</a:t>
            </a:r>
          </a:p>
          <a:p>
            <a:pPr marL="342900" indent="-342900" algn="just" defTabSz="913818">
              <a:buFont typeface="Arial" panose="020B0604020202020204" pitchFamily="34" charset="0"/>
              <a:buChar char="•"/>
              <a:defRPr/>
            </a:pPr>
            <a:r>
              <a:rPr lang="es-MX" sz="1400" dirty="0">
                <a:latin typeface="Euclid Square Bold"/>
                <a:cs typeface="Calibri" charset="0"/>
              </a:rPr>
              <a:t>Pasando al </a:t>
            </a:r>
            <a:r>
              <a:rPr lang="es-MX" sz="1400" b="1" dirty="0">
                <a:latin typeface="Euclid Square Bold"/>
                <a:cs typeface="Calibri" charset="0"/>
              </a:rPr>
              <a:t>segundo periodo</a:t>
            </a:r>
            <a:r>
              <a:rPr lang="es-MX" sz="1400" dirty="0">
                <a:latin typeface="Euclid Square Bold"/>
                <a:cs typeface="Calibri" charset="0"/>
              </a:rPr>
              <a:t>, notamos un </a:t>
            </a:r>
            <a:r>
              <a:rPr lang="es-MX" sz="1400" b="1" dirty="0">
                <a:latin typeface="Euclid Square Bold"/>
                <a:cs typeface="Calibri" charset="0"/>
              </a:rPr>
              <a:t>“boom” de los DAP, durante este periodo, la popularidad de la herramienta aumentó, y es normal entonces notar que, a mayor dinero de las personas, mayor será su propensión a invertir cierta parte en DAP</a:t>
            </a:r>
            <a:r>
              <a:rPr lang="es-MX" sz="1400" dirty="0">
                <a:latin typeface="Euclid Square Bold"/>
                <a:cs typeface="Calibri" charset="0"/>
              </a:rPr>
              <a:t>. </a:t>
            </a:r>
          </a:p>
          <a:p>
            <a:pPr marL="342900" indent="-342900" algn="just" defTabSz="913818">
              <a:buFont typeface="Arial" panose="020B0604020202020204" pitchFamily="34" charset="0"/>
              <a:buChar char="•"/>
              <a:defRPr/>
            </a:pPr>
            <a:r>
              <a:rPr lang="es-MX" sz="1400" dirty="0">
                <a:latin typeface="Euclid Square Bold"/>
                <a:cs typeface="Calibri" charset="0"/>
              </a:rPr>
              <a:t>Respecto al </a:t>
            </a:r>
            <a:r>
              <a:rPr lang="es-MX" sz="1400" b="1" dirty="0">
                <a:latin typeface="Euclid Square Bold"/>
                <a:cs typeface="Calibri" charset="0"/>
              </a:rPr>
              <a:t>periodo 3</a:t>
            </a:r>
            <a:r>
              <a:rPr lang="es-MX" sz="1400" dirty="0">
                <a:latin typeface="Euclid Square Bold"/>
                <a:cs typeface="Calibri" charset="0"/>
              </a:rPr>
              <a:t>, notamos un extraño comportamiento. Una </a:t>
            </a:r>
            <a:r>
              <a:rPr lang="es-MX" sz="1400" b="1" dirty="0">
                <a:latin typeface="Euclid Square Bold"/>
                <a:cs typeface="Calibri" charset="0"/>
              </a:rPr>
              <a:t>relación constante entre M1 y M2</a:t>
            </a:r>
            <a:r>
              <a:rPr lang="es-MX" sz="1400" dirty="0">
                <a:latin typeface="Euclid Square Bold"/>
                <a:cs typeface="Calibri" charset="0"/>
              </a:rPr>
              <a:t>. Más que un equilibrio económico, esta relación puede interpretarse como una </a:t>
            </a:r>
            <a:r>
              <a:rPr lang="es-MX" sz="1400" b="1" dirty="0">
                <a:latin typeface="Euclid Square Bold"/>
                <a:cs typeface="Calibri" charset="0"/>
              </a:rPr>
              <a:t>indiferencia por parte de las personas</a:t>
            </a:r>
            <a:r>
              <a:rPr lang="es-MX" sz="1400" dirty="0">
                <a:latin typeface="Euclid Square Bold"/>
                <a:cs typeface="Calibri" charset="0"/>
              </a:rPr>
              <a:t>, aunque a mayor dinero, mayor inversión, no obstante, las tasas de captación no eran muy altas durante este periodo, o simplemente la gente optó por otras herramientas como fondos mutuos. </a:t>
            </a:r>
          </a:p>
          <a:p>
            <a:pPr marL="342900" indent="-342900" algn="just" defTabSz="913818">
              <a:buFont typeface="Arial" panose="020B0604020202020204" pitchFamily="34" charset="0"/>
              <a:buChar char="•"/>
              <a:defRPr/>
            </a:pPr>
            <a:r>
              <a:rPr lang="es-MX" sz="1400" dirty="0">
                <a:latin typeface="Euclid Square Bold"/>
                <a:cs typeface="Calibri" charset="0"/>
              </a:rPr>
              <a:t>Finalmente, para el </a:t>
            </a:r>
            <a:r>
              <a:rPr lang="es-MX" sz="1400" b="1" dirty="0">
                <a:latin typeface="Euclid Square Bold"/>
                <a:cs typeface="Calibri" charset="0"/>
              </a:rPr>
              <a:t>periodo post pandemia</a:t>
            </a:r>
            <a:r>
              <a:rPr lang="es-MX" sz="1400" dirty="0">
                <a:latin typeface="Euclid Square Bold"/>
                <a:cs typeface="Calibri" charset="0"/>
              </a:rPr>
              <a:t>, notamos una </a:t>
            </a:r>
            <a:r>
              <a:rPr lang="es-MX" sz="1400" b="1" dirty="0">
                <a:latin typeface="Euclid Square Bold"/>
                <a:cs typeface="Calibri" charset="0"/>
              </a:rPr>
              <a:t>relación inversa</a:t>
            </a:r>
            <a:r>
              <a:rPr lang="es-MX" sz="1400" dirty="0">
                <a:latin typeface="Euclid Square Bold"/>
                <a:cs typeface="Calibri" charset="0"/>
              </a:rPr>
              <a:t>. Gracias a los datos temporales, sabemos que ocurrió un aumento en M2 y una disminución en M1, esto lo entendemos como un </a:t>
            </a:r>
            <a:r>
              <a:rPr lang="es-MX" sz="1400" b="1" dirty="0">
                <a:latin typeface="Euclid Square Bold"/>
                <a:cs typeface="Calibri" charset="0"/>
              </a:rPr>
              <a:t>comportamiento más conservador por parte de las personas</a:t>
            </a:r>
            <a:r>
              <a:rPr lang="es-MX" sz="1400" dirty="0">
                <a:latin typeface="Euclid Square Bold"/>
                <a:cs typeface="Calibri" charset="0"/>
              </a:rPr>
              <a:t>. Así como anteriormente se mencionó la disminución en las tasas de captación, en el periodo post pandemia, las tasas volvieron a aumentar, estabilizando en cierta medida la situación. Además, no debemos olvidar que el periodo post pandemia fue aquel donde se efectuaron los fondos de retiro de las cuentas de AFP, es decir, el dinero que las personas retiraron, en parte lo pueden haber destinado a gastos, pero otro porcentaje de personas optó por ingresarlo a herramientas seguras, con la posibilidad de después poder acceder a esos dineros.”</a:t>
            </a:r>
          </a:p>
          <a:p>
            <a:pPr marL="342900" lvl="0" indent="-342900" algn="just" defTabSz="913818">
              <a:buFont typeface="Arial" panose="020B0604020202020204" pitchFamily="34" charset="0"/>
              <a:buChar char="•"/>
              <a:defRPr/>
            </a:pPr>
            <a:endParaRPr lang="es-MX" sz="1100" b="1" i="1" dirty="0">
              <a:latin typeface="Euclid Square Bold"/>
              <a:cs typeface="Calibri"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p:txBody>
      </p:sp>
      <p:pic>
        <p:nvPicPr>
          <p:cNvPr id="6" name="Gráfico 5">
            <a:extLst>
              <a:ext uri="{FF2B5EF4-FFF2-40B4-BE49-F238E27FC236}">
                <a16:creationId xmlns:a16="http://schemas.microsoft.com/office/drawing/2014/main" id="{39736E7D-1795-0156-4F4F-7EAC69F23B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02" y="4675289"/>
            <a:ext cx="2958522" cy="1830157"/>
          </a:xfrm>
          <a:prstGeom prst="rect">
            <a:avLst/>
          </a:prstGeom>
        </p:spPr>
      </p:pic>
      <p:pic>
        <p:nvPicPr>
          <p:cNvPr id="7" name="Gráfico 6">
            <a:extLst>
              <a:ext uri="{FF2B5EF4-FFF2-40B4-BE49-F238E27FC236}">
                <a16:creationId xmlns:a16="http://schemas.microsoft.com/office/drawing/2014/main" id="{F0D6C12D-F157-B7F0-9FCC-B24B215D0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3577" y="4675289"/>
            <a:ext cx="2857856" cy="1830158"/>
          </a:xfrm>
          <a:prstGeom prst="rect">
            <a:avLst/>
          </a:prstGeom>
        </p:spPr>
      </p:pic>
      <p:pic>
        <p:nvPicPr>
          <p:cNvPr id="9" name="Imagen 8">
            <a:extLst>
              <a:ext uri="{FF2B5EF4-FFF2-40B4-BE49-F238E27FC236}">
                <a16:creationId xmlns:a16="http://schemas.microsoft.com/office/drawing/2014/main" id="{3911B985-EA78-7686-276F-3F17055EEB6C}"/>
              </a:ext>
            </a:extLst>
          </p:cNvPr>
          <p:cNvPicPr>
            <a:picLocks noChangeAspect="1"/>
          </p:cNvPicPr>
          <p:nvPr/>
        </p:nvPicPr>
        <p:blipFill>
          <a:blip r:embed="rId7"/>
          <a:stretch>
            <a:fillRect/>
          </a:stretch>
        </p:blipFill>
        <p:spPr>
          <a:xfrm>
            <a:off x="6099486" y="4675289"/>
            <a:ext cx="2950776" cy="1830158"/>
          </a:xfrm>
          <a:prstGeom prst="rect">
            <a:avLst/>
          </a:prstGeom>
        </p:spPr>
      </p:pic>
      <p:pic>
        <p:nvPicPr>
          <p:cNvPr id="11" name="Gráfico 10">
            <a:extLst>
              <a:ext uri="{FF2B5EF4-FFF2-40B4-BE49-F238E27FC236}">
                <a16:creationId xmlns:a16="http://schemas.microsoft.com/office/drawing/2014/main" id="{6ABAE88C-EAE5-36AD-827B-DF94838A42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33450" y="4675287"/>
            <a:ext cx="2950777" cy="1830159"/>
          </a:xfrm>
          <a:prstGeom prst="rect">
            <a:avLst/>
          </a:prstGeom>
        </p:spPr>
      </p:pic>
    </p:spTree>
    <p:extLst>
      <p:ext uri="{BB962C8B-B14F-4D97-AF65-F5344CB8AC3E}">
        <p14:creationId xmlns:p14="http://schemas.microsoft.com/office/powerpoint/2010/main" val="33261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21</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Insights</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830283"/>
            <a:ext cx="11300053" cy="3170099"/>
          </a:xfrm>
          <a:prstGeom prst="rect">
            <a:avLst/>
          </a:prstGeom>
        </p:spPr>
        <p:txBody>
          <a:bodyPr wrap="square">
            <a:spAutoFit/>
          </a:bodyPr>
          <a:lstStyle/>
          <a:p>
            <a:pPr lvl="0" algn="just" defTabSz="913818">
              <a:defRPr/>
            </a:pPr>
            <a:endParaRPr lang="es-CL" sz="1400" dirty="0">
              <a:latin typeface="Euclid Square Bold"/>
              <a:cs typeface="Calibri" charset="0"/>
            </a:endParaRPr>
          </a:p>
          <a:p>
            <a:pPr algn="just" defTabSz="913818">
              <a:defRPr/>
            </a:pPr>
            <a:r>
              <a:rPr lang="es-MX" sz="1400" b="1" u="sng" dirty="0">
                <a:latin typeface="Euclid Square Bold"/>
                <a:cs typeface="Calibri" charset="0"/>
              </a:rPr>
              <a:t>Gráfico M1 vs C (Cuentas bancarias vs consumo)</a:t>
            </a:r>
            <a:r>
              <a:rPr lang="es-MX" sz="1400" b="1" dirty="0">
                <a:latin typeface="Euclid Square Bold"/>
                <a:cs typeface="Calibri" charset="0"/>
              </a:rPr>
              <a:t>:</a:t>
            </a:r>
          </a:p>
          <a:p>
            <a:pPr marL="342900" indent="-342900" algn="just" defTabSz="913818">
              <a:buFont typeface="Arial" panose="020B0604020202020204" pitchFamily="34" charset="0"/>
              <a:buChar char="•"/>
              <a:defRPr/>
            </a:pPr>
            <a:endParaRPr lang="es-MX" sz="1400" b="1" dirty="0">
              <a:latin typeface="Euclid Square Bold"/>
              <a:cs typeface="Calibri" charset="0"/>
            </a:endParaRPr>
          </a:p>
          <a:p>
            <a:pPr marL="342900" indent="-342900" algn="just" defTabSz="913818">
              <a:buFont typeface="Arial" panose="020B0604020202020204" pitchFamily="34" charset="0"/>
              <a:buChar char="•"/>
              <a:defRPr/>
            </a:pPr>
            <a:r>
              <a:rPr lang="es-MX" sz="1400" dirty="0">
                <a:latin typeface="Euclid Square Bold"/>
                <a:cs typeface="Calibri" charset="0"/>
              </a:rPr>
              <a:t>“Para el gráfico M1 vs C, el análisis para los </a:t>
            </a:r>
            <a:r>
              <a:rPr lang="es-MX" sz="1400" b="1" dirty="0">
                <a:latin typeface="Euclid Square Bold"/>
                <a:cs typeface="Calibri" charset="0"/>
              </a:rPr>
              <a:t>primeros tres periodos </a:t>
            </a:r>
            <a:r>
              <a:rPr lang="es-MX" sz="1400" dirty="0">
                <a:latin typeface="Euclid Square Bold"/>
                <a:cs typeface="Calibri" charset="0"/>
              </a:rPr>
              <a:t>es bastante lógico en general, mientras más dinero tengan las personas, más dinero tenderán a gastar. Pero entrando al </a:t>
            </a:r>
            <a:r>
              <a:rPr lang="es-MX" sz="1400" b="1" dirty="0">
                <a:latin typeface="Euclid Square Bold"/>
                <a:cs typeface="Calibri" charset="0"/>
              </a:rPr>
              <a:t>cuarto periodo</a:t>
            </a:r>
            <a:r>
              <a:rPr lang="es-MX" sz="1400" dirty="0">
                <a:latin typeface="Euclid Square Bold"/>
                <a:cs typeface="Calibri" charset="0"/>
              </a:rPr>
              <a:t>, notamos una relación constante, pero levemente inversa, esto lo podemos entender de la siguiente manera, con los efectos de la pandemia, la recesión económica provocó una retracción de liquidez, disminuyendo el M1 con el tiempo, sin embargo, las necesidades de gastos y consumo de los hogares se mantuvo constante. Es decir, incluso en situaciones económicas difíciles, hay gastos no discrecionales (de primera necesidad).”</a:t>
            </a:r>
          </a:p>
          <a:p>
            <a:pPr marL="342900" lvl="0" indent="-342900" algn="just" defTabSz="913818">
              <a:buFont typeface="Arial" panose="020B0604020202020204" pitchFamily="34" charset="0"/>
              <a:buChar char="•"/>
              <a:defRPr/>
            </a:pPr>
            <a:endParaRPr lang="es-MX" sz="1100" b="1" i="1" dirty="0">
              <a:latin typeface="Euclid Square Bold"/>
              <a:cs typeface="Calibri"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p:txBody>
      </p:sp>
      <p:pic>
        <p:nvPicPr>
          <p:cNvPr id="17" name="Imagen 16">
            <a:extLst>
              <a:ext uri="{FF2B5EF4-FFF2-40B4-BE49-F238E27FC236}">
                <a16:creationId xmlns:a16="http://schemas.microsoft.com/office/drawing/2014/main" id="{953E6ABB-66F2-A5D1-CF4B-32F4A508F527}"/>
              </a:ext>
            </a:extLst>
          </p:cNvPr>
          <p:cNvPicPr>
            <a:picLocks noChangeAspect="1"/>
          </p:cNvPicPr>
          <p:nvPr/>
        </p:nvPicPr>
        <p:blipFill rotWithShape="1">
          <a:blip r:embed="rId3"/>
          <a:srcRect l="26646" r="54924"/>
          <a:stretch/>
        </p:blipFill>
        <p:spPr>
          <a:xfrm>
            <a:off x="3338111" y="3538818"/>
            <a:ext cx="2704792" cy="1619872"/>
          </a:xfrm>
          <a:prstGeom prst="rect">
            <a:avLst/>
          </a:prstGeom>
        </p:spPr>
      </p:pic>
      <p:pic>
        <p:nvPicPr>
          <p:cNvPr id="18" name="Imagen 17">
            <a:extLst>
              <a:ext uri="{FF2B5EF4-FFF2-40B4-BE49-F238E27FC236}">
                <a16:creationId xmlns:a16="http://schemas.microsoft.com/office/drawing/2014/main" id="{18B42A66-682F-A66E-3DDB-56C4D9BC4A4E}"/>
              </a:ext>
            </a:extLst>
          </p:cNvPr>
          <p:cNvPicPr>
            <a:picLocks noChangeAspect="1"/>
          </p:cNvPicPr>
          <p:nvPr/>
        </p:nvPicPr>
        <p:blipFill rotWithShape="1">
          <a:blip r:embed="rId3"/>
          <a:srcRect l="53337" r="28339"/>
          <a:stretch/>
        </p:blipFill>
        <p:spPr>
          <a:xfrm>
            <a:off x="6191896" y="3538818"/>
            <a:ext cx="2689247" cy="1607298"/>
          </a:xfrm>
          <a:prstGeom prst="rect">
            <a:avLst/>
          </a:prstGeom>
        </p:spPr>
      </p:pic>
      <p:pic>
        <p:nvPicPr>
          <p:cNvPr id="19" name="Imagen 18">
            <a:extLst>
              <a:ext uri="{FF2B5EF4-FFF2-40B4-BE49-F238E27FC236}">
                <a16:creationId xmlns:a16="http://schemas.microsoft.com/office/drawing/2014/main" id="{05FA1268-DA63-6C3D-B75C-F2FC01E7C847}"/>
              </a:ext>
            </a:extLst>
          </p:cNvPr>
          <p:cNvPicPr>
            <a:picLocks noChangeAspect="1"/>
          </p:cNvPicPr>
          <p:nvPr/>
        </p:nvPicPr>
        <p:blipFill rotWithShape="1">
          <a:blip r:embed="rId3"/>
          <a:srcRect l="81935" r="-1741"/>
          <a:stretch/>
        </p:blipFill>
        <p:spPr>
          <a:xfrm>
            <a:off x="9072063" y="3538817"/>
            <a:ext cx="2906874" cy="1607299"/>
          </a:xfrm>
          <a:prstGeom prst="rect">
            <a:avLst/>
          </a:prstGeom>
        </p:spPr>
      </p:pic>
      <p:pic>
        <p:nvPicPr>
          <p:cNvPr id="20" name="Imagen 19">
            <a:extLst>
              <a:ext uri="{FF2B5EF4-FFF2-40B4-BE49-F238E27FC236}">
                <a16:creationId xmlns:a16="http://schemas.microsoft.com/office/drawing/2014/main" id="{6C43B9A2-0B7A-785B-9568-09F32ABA8181}"/>
              </a:ext>
            </a:extLst>
          </p:cNvPr>
          <p:cNvPicPr>
            <a:picLocks noChangeAspect="1"/>
          </p:cNvPicPr>
          <p:nvPr/>
        </p:nvPicPr>
        <p:blipFill rotWithShape="1">
          <a:blip r:embed="rId3"/>
          <a:srcRect l="1" t="2623" r="82462"/>
          <a:stretch/>
        </p:blipFill>
        <p:spPr>
          <a:xfrm>
            <a:off x="599146" y="3537557"/>
            <a:ext cx="2573822" cy="1619872"/>
          </a:xfrm>
          <a:prstGeom prst="rect">
            <a:avLst/>
          </a:prstGeom>
        </p:spPr>
      </p:pic>
    </p:spTree>
    <p:extLst>
      <p:ext uri="{BB962C8B-B14F-4D97-AF65-F5344CB8AC3E}">
        <p14:creationId xmlns:p14="http://schemas.microsoft.com/office/powerpoint/2010/main" val="3568972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22</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Insights</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830283"/>
            <a:ext cx="11300053" cy="2954655"/>
          </a:xfrm>
          <a:prstGeom prst="rect">
            <a:avLst/>
          </a:prstGeom>
        </p:spPr>
        <p:txBody>
          <a:bodyPr wrap="square">
            <a:spAutoFit/>
          </a:bodyPr>
          <a:lstStyle/>
          <a:p>
            <a:pPr lvl="0" algn="just" defTabSz="913818">
              <a:defRPr/>
            </a:pPr>
            <a:endParaRPr lang="es-CL" sz="1400" dirty="0">
              <a:latin typeface="Euclid Square Bold"/>
              <a:cs typeface="Calibri" charset="0"/>
            </a:endParaRPr>
          </a:p>
          <a:p>
            <a:pPr algn="just" defTabSz="913818">
              <a:defRPr/>
            </a:pPr>
            <a:r>
              <a:rPr lang="es-MX" sz="1400" b="1" u="sng" dirty="0">
                <a:latin typeface="Euclid Square Bold"/>
                <a:cs typeface="Calibri" charset="0"/>
              </a:rPr>
              <a:t>Gráfico M1 vs M0 (Cuentas bancarias vs circulante)</a:t>
            </a:r>
            <a:r>
              <a:rPr lang="es-MX" sz="1400" b="1" dirty="0">
                <a:latin typeface="Euclid Square Bold"/>
                <a:cs typeface="Calibri" charset="0"/>
              </a:rPr>
              <a:t>:</a:t>
            </a:r>
          </a:p>
          <a:p>
            <a:pPr marL="342900" indent="-342900" algn="just" defTabSz="913818">
              <a:buFont typeface="Arial" panose="020B0604020202020204" pitchFamily="34" charset="0"/>
              <a:buChar char="•"/>
              <a:defRPr/>
            </a:pPr>
            <a:endParaRPr lang="es-MX" sz="1400" b="1" dirty="0">
              <a:latin typeface="Euclid Square Bold"/>
              <a:cs typeface="Calibri" charset="0"/>
            </a:endParaRPr>
          </a:p>
          <a:p>
            <a:pPr marL="342900" indent="-342900" algn="just" defTabSz="913818">
              <a:buFont typeface="Arial" panose="020B0604020202020204" pitchFamily="34" charset="0"/>
              <a:buChar char="•"/>
              <a:defRPr/>
            </a:pPr>
            <a:r>
              <a:rPr lang="es-MX" sz="1400" dirty="0">
                <a:latin typeface="Euclid Square Bold"/>
                <a:cs typeface="Calibri" charset="0"/>
              </a:rPr>
              <a:t>“Por último, para el grafico M1 vs M0, notamos una </a:t>
            </a:r>
            <a:r>
              <a:rPr lang="es-MX" sz="1400" b="1" dirty="0">
                <a:latin typeface="Euclid Square Bold"/>
                <a:cs typeface="Calibri" charset="0"/>
              </a:rPr>
              <a:t>relación lineal prácticamente idéntica para todos los periodos</a:t>
            </a:r>
            <a:r>
              <a:rPr lang="es-MX" sz="1400" dirty="0">
                <a:latin typeface="Euclid Square Bold"/>
                <a:cs typeface="Calibri" charset="0"/>
              </a:rPr>
              <a:t>, esto nos da luces sobre </a:t>
            </a:r>
            <a:r>
              <a:rPr lang="es-MX" sz="1400" b="1" dirty="0">
                <a:latin typeface="Euclid Square Bold"/>
                <a:cs typeface="Calibri" charset="0"/>
              </a:rPr>
              <a:t>el buen funcionamiento del Banco Central</a:t>
            </a:r>
            <a:r>
              <a:rPr lang="es-MX" sz="1400" dirty="0">
                <a:latin typeface="Euclid Square Bold"/>
                <a:cs typeface="Calibri" charset="0"/>
              </a:rPr>
              <a:t>, ya que cumple la función de expandir el circulante (M0) para que también aumente el dinero en las cuentas (M1). Además, mediante la herramienta de la tasa de interés (TPM), el Banco Central logra estimular la economía cuando hay momentos de bonanza y amortiguar en momentos de recesión. Este análisis se condice con un aumento del PIB a partir del año 2020.”</a:t>
            </a:r>
          </a:p>
          <a:p>
            <a:pPr marL="342900" lvl="0" indent="-342900" algn="just" defTabSz="913818">
              <a:buFont typeface="Arial" panose="020B0604020202020204" pitchFamily="34" charset="0"/>
              <a:buChar char="•"/>
              <a:defRPr/>
            </a:pPr>
            <a:endParaRPr lang="es-MX" sz="1100" b="1" i="1" dirty="0">
              <a:latin typeface="Euclid Square Bold"/>
              <a:cs typeface="Calibri"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sz="1100" dirty="0">
              <a:latin typeface="Euclid Square Bold"/>
              <a:ea typeface="Times New Roman" panose="02020603050405020304" pitchFamily="18" charset="0"/>
            </a:endParaRPr>
          </a:p>
        </p:txBody>
      </p:sp>
      <p:pic>
        <p:nvPicPr>
          <p:cNvPr id="5" name="Imagen 4">
            <a:extLst>
              <a:ext uri="{FF2B5EF4-FFF2-40B4-BE49-F238E27FC236}">
                <a16:creationId xmlns:a16="http://schemas.microsoft.com/office/drawing/2014/main" id="{3ED4EB86-3438-3054-CA9F-2255DEC671D2}"/>
              </a:ext>
            </a:extLst>
          </p:cNvPr>
          <p:cNvPicPr>
            <a:picLocks noChangeAspect="1"/>
          </p:cNvPicPr>
          <p:nvPr/>
        </p:nvPicPr>
        <p:blipFill rotWithShape="1">
          <a:blip r:embed="rId3"/>
          <a:srcRect l="27410" r="54197"/>
          <a:stretch/>
        </p:blipFill>
        <p:spPr>
          <a:xfrm>
            <a:off x="3522246" y="3381319"/>
            <a:ext cx="2460264" cy="1516964"/>
          </a:xfrm>
          <a:prstGeom prst="rect">
            <a:avLst/>
          </a:prstGeom>
        </p:spPr>
      </p:pic>
      <p:pic>
        <p:nvPicPr>
          <p:cNvPr id="6" name="Imagen 5">
            <a:extLst>
              <a:ext uri="{FF2B5EF4-FFF2-40B4-BE49-F238E27FC236}">
                <a16:creationId xmlns:a16="http://schemas.microsoft.com/office/drawing/2014/main" id="{4DD85F01-73F6-0797-49F9-AC66C40A6D87}"/>
              </a:ext>
            </a:extLst>
          </p:cNvPr>
          <p:cNvPicPr>
            <a:picLocks noChangeAspect="1"/>
          </p:cNvPicPr>
          <p:nvPr/>
        </p:nvPicPr>
        <p:blipFill rotWithShape="1">
          <a:blip r:embed="rId3"/>
          <a:srcRect l="54896" r="27961" b="4853"/>
          <a:stretch/>
        </p:blipFill>
        <p:spPr>
          <a:xfrm>
            <a:off x="6179822" y="3349696"/>
            <a:ext cx="2460264" cy="1548587"/>
          </a:xfrm>
          <a:prstGeom prst="rect">
            <a:avLst/>
          </a:prstGeom>
        </p:spPr>
      </p:pic>
      <p:pic>
        <p:nvPicPr>
          <p:cNvPr id="7" name="Imagen 6">
            <a:extLst>
              <a:ext uri="{FF2B5EF4-FFF2-40B4-BE49-F238E27FC236}">
                <a16:creationId xmlns:a16="http://schemas.microsoft.com/office/drawing/2014/main" id="{60F0A0B9-6414-60E0-369C-BA63E60983B7}"/>
              </a:ext>
            </a:extLst>
          </p:cNvPr>
          <p:cNvPicPr>
            <a:picLocks noChangeAspect="1"/>
          </p:cNvPicPr>
          <p:nvPr/>
        </p:nvPicPr>
        <p:blipFill rotWithShape="1">
          <a:blip r:embed="rId3"/>
          <a:srcRect l="82486" b="1074"/>
          <a:stretch/>
        </p:blipFill>
        <p:spPr>
          <a:xfrm>
            <a:off x="8837398" y="3352431"/>
            <a:ext cx="2460264" cy="1575948"/>
          </a:xfrm>
          <a:prstGeom prst="rect">
            <a:avLst/>
          </a:prstGeom>
        </p:spPr>
      </p:pic>
      <p:pic>
        <p:nvPicPr>
          <p:cNvPr id="8" name="Imagen 7">
            <a:extLst>
              <a:ext uri="{FF2B5EF4-FFF2-40B4-BE49-F238E27FC236}">
                <a16:creationId xmlns:a16="http://schemas.microsoft.com/office/drawing/2014/main" id="{E9ACAEB2-A6C1-DE63-F074-E419A94C0144}"/>
              </a:ext>
            </a:extLst>
          </p:cNvPr>
          <p:cNvPicPr>
            <a:picLocks noChangeAspect="1"/>
          </p:cNvPicPr>
          <p:nvPr/>
        </p:nvPicPr>
        <p:blipFill rotWithShape="1">
          <a:blip r:embed="rId3"/>
          <a:srcRect r="81786"/>
          <a:stretch/>
        </p:blipFill>
        <p:spPr>
          <a:xfrm>
            <a:off x="912579" y="3381319"/>
            <a:ext cx="2412355" cy="1502007"/>
          </a:xfrm>
          <a:prstGeom prst="rect">
            <a:avLst/>
          </a:prstGeom>
        </p:spPr>
      </p:pic>
    </p:spTree>
    <p:extLst>
      <p:ext uri="{BB962C8B-B14F-4D97-AF65-F5344CB8AC3E}">
        <p14:creationId xmlns:p14="http://schemas.microsoft.com/office/powerpoint/2010/main" val="110489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23</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Navier-Stokes</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419301" cy="2862322"/>
          </a:xfrm>
          <a:prstGeom prst="rect">
            <a:avLst/>
          </a:prstGeom>
        </p:spPr>
        <p:txBody>
          <a:bodyPr wrap="square">
            <a:spAutoFit/>
          </a:bodyPr>
          <a:lstStyle/>
          <a:p>
            <a:pPr lvl="0" algn="just" defTabSz="913818">
              <a:defRPr/>
            </a:pPr>
            <a:endParaRPr lang="es-CL" dirty="0">
              <a:latin typeface="Euclid Square Bold"/>
              <a:cs typeface="Calibri" charset="0"/>
            </a:endParaRPr>
          </a:p>
          <a:p>
            <a:pPr marL="342900" indent="-342900" algn="just" defTabSz="913818">
              <a:buFont typeface="Arial" panose="020B0604020202020204" pitchFamily="34" charset="0"/>
              <a:buChar char="•"/>
              <a:defRPr/>
            </a:pPr>
            <a:endParaRPr lang="es-MX" b="1" dirty="0">
              <a:latin typeface="Euclid Square Bold"/>
              <a:cs typeface="Calibri" charset="0"/>
            </a:endParaRPr>
          </a:p>
          <a:p>
            <a:pPr marL="342900" lvl="0" indent="-342900" algn="just" defTabSz="913818">
              <a:buFont typeface="Arial" panose="020B0604020202020204" pitchFamily="34" charset="0"/>
              <a:buChar char="•"/>
              <a:defRPr/>
            </a:pPr>
            <a:endParaRPr lang="es-MX" b="1" i="1" dirty="0">
              <a:latin typeface="Euclid Square Bold"/>
              <a:cs typeface="Calibri"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p:txBody>
      </p:sp>
      <p:pic>
        <p:nvPicPr>
          <p:cNvPr id="10" name="Imagen 9">
            <a:extLst>
              <a:ext uri="{FF2B5EF4-FFF2-40B4-BE49-F238E27FC236}">
                <a16:creationId xmlns:a16="http://schemas.microsoft.com/office/drawing/2014/main" id="{814C6E30-6AD8-487B-0586-8C7ACC6E941B}"/>
              </a:ext>
            </a:extLst>
          </p:cNvPr>
          <p:cNvPicPr>
            <a:picLocks noChangeAspect="1"/>
          </p:cNvPicPr>
          <p:nvPr/>
        </p:nvPicPr>
        <p:blipFill>
          <a:blip r:embed="rId3"/>
          <a:stretch>
            <a:fillRect/>
          </a:stretch>
        </p:blipFill>
        <p:spPr>
          <a:xfrm>
            <a:off x="400775" y="1728236"/>
            <a:ext cx="5815120" cy="3829685"/>
          </a:xfrm>
          <a:prstGeom prst="rect">
            <a:avLst/>
          </a:prstGeom>
        </p:spPr>
      </p:pic>
      <p:pic>
        <p:nvPicPr>
          <p:cNvPr id="12" name="Imagen 11">
            <a:extLst>
              <a:ext uri="{FF2B5EF4-FFF2-40B4-BE49-F238E27FC236}">
                <a16:creationId xmlns:a16="http://schemas.microsoft.com/office/drawing/2014/main" id="{ECE7A8E4-EDDB-3A23-3053-BFB71BE8317E}"/>
              </a:ext>
            </a:extLst>
          </p:cNvPr>
          <p:cNvPicPr>
            <a:picLocks noChangeAspect="1"/>
          </p:cNvPicPr>
          <p:nvPr/>
        </p:nvPicPr>
        <p:blipFill rotWithShape="1">
          <a:blip r:embed="rId4"/>
          <a:srcRect t="9640"/>
          <a:stretch/>
        </p:blipFill>
        <p:spPr>
          <a:xfrm>
            <a:off x="6307441" y="3595681"/>
            <a:ext cx="5492714" cy="1588549"/>
          </a:xfrm>
          <a:prstGeom prst="rect">
            <a:avLst/>
          </a:prstGeom>
        </p:spPr>
      </p:pic>
      <p:pic>
        <p:nvPicPr>
          <p:cNvPr id="15" name="Imagen 14">
            <a:extLst>
              <a:ext uri="{FF2B5EF4-FFF2-40B4-BE49-F238E27FC236}">
                <a16:creationId xmlns:a16="http://schemas.microsoft.com/office/drawing/2014/main" id="{BCDD40DF-B290-06F9-7869-E94EBCDED9B7}"/>
              </a:ext>
            </a:extLst>
          </p:cNvPr>
          <p:cNvPicPr>
            <a:picLocks noChangeAspect="1"/>
          </p:cNvPicPr>
          <p:nvPr/>
        </p:nvPicPr>
        <p:blipFill>
          <a:blip r:embed="rId5"/>
          <a:stretch>
            <a:fillRect/>
          </a:stretch>
        </p:blipFill>
        <p:spPr>
          <a:xfrm>
            <a:off x="6307441" y="5089579"/>
            <a:ext cx="5466139" cy="557059"/>
          </a:xfrm>
          <a:prstGeom prst="rect">
            <a:avLst/>
          </a:prstGeom>
          <a:ln w="19050">
            <a:solidFill>
              <a:srgbClr val="FF0000"/>
            </a:solidFill>
          </a:ln>
        </p:spPr>
      </p:pic>
      <p:pic>
        <p:nvPicPr>
          <p:cNvPr id="18" name="Imagen 17">
            <a:extLst>
              <a:ext uri="{FF2B5EF4-FFF2-40B4-BE49-F238E27FC236}">
                <a16:creationId xmlns:a16="http://schemas.microsoft.com/office/drawing/2014/main" id="{4C0ADEBE-A83D-9AC8-E522-C06A4FE0689D}"/>
              </a:ext>
            </a:extLst>
          </p:cNvPr>
          <p:cNvPicPr>
            <a:picLocks noChangeAspect="1"/>
          </p:cNvPicPr>
          <p:nvPr/>
        </p:nvPicPr>
        <p:blipFill>
          <a:blip r:embed="rId6"/>
          <a:stretch>
            <a:fillRect/>
          </a:stretch>
        </p:blipFill>
        <p:spPr>
          <a:xfrm>
            <a:off x="6348078" y="1131318"/>
            <a:ext cx="5425502" cy="2339748"/>
          </a:xfrm>
          <a:prstGeom prst="rect">
            <a:avLst/>
          </a:prstGeom>
        </p:spPr>
      </p:pic>
      <p:sp>
        <p:nvSpPr>
          <p:cNvPr id="19" name="CuadroTexto 18">
            <a:extLst>
              <a:ext uri="{FF2B5EF4-FFF2-40B4-BE49-F238E27FC236}">
                <a16:creationId xmlns:a16="http://schemas.microsoft.com/office/drawing/2014/main" id="{AE55DB4D-77A9-9F70-B2B0-5DE7962BA651}"/>
              </a:ext>
            </a:extLst>
          </p:cNvPr>
          <p:cNvSpPr txBox="1"/>
          <p:nvPr/>
        </p:nvSpPr>
        <p:spPr>
          <a:xfrm>
            <a:off x="443221" y="1092372"/>
            <a:ext cx="3849772" cy="369332"/>
          </a:xfrm>
          <a:prstGeom prst="rect">
            <a:avLst/>
          </a:prstGeom>
          <a:noFill/>
        </p:spPr>
        <p:txBody>
          <a:bodyPr wrap="none" rtlCol="0">
            <a:spAutoFit/>
          </a:bodyPr>
          <a:lstStyle/>
          <a:p>
            <a:pPr marL="182563" indent="-182563" algn="just">
              <a:spcAft>
                <a:spcPts val="600"/>
              </a:spcAft>
            </a:pPr>
            <a:r>
              <a:rPr lang="es-CL" b="1" dirty="0">
                <a:solidFill>
                  <a:srgbClr val="4D4D4D"/>
                </a:solidFill>
                <a:latin typeface="Euclid Square Bold"/>
              </a:rPr>
              <a:t>Análisis del Informe de los estudiantes</a:t>
            </a:r>
            <a:endParaRPr lang="es-CL" sz="1800" b="1" dirty="0">
              <a:solidFill>
                <a:srgbClr val="4D4D4D"/>
              </a:solidFill>
              <a:latin typeface="Euclid Square Bold"/>
            </a:endParaRPr>
          </a:p>
        </p:txBody>
      </p:sp>
      <p:sp>
        <p:nvSpPr>
          <p:cNvPr id="5" name="CuadroTexto 4">
            <a:extLst>
              <a:ext uri="{FF2B5EF4-FFF2-40B4-BE49-F238E27FC236}">
                <a16:creationId xmlns:a16="http://schemas.microsoft.com/office/drawing/2014/main" id="{01B60ED7-4C17-EDEC-3799-A25D1FDAEE7F}"/>
              </a:ext>
            </a:extLst>
          </p:cNvPr>
          <p:cNvSpPr txBox="1"/>
          <p:nvPr/>
        </p:nvSpPr>
        <p:spPr>
          <a:xfrm>
            <a:off x="1379016" y="5962118"/>
            <a:ext cx="9246870" cy="369332"/>
          </a:xfrm>
          <a:prstGeom prst="rect">
            <a:avLst/>
          </a:prstGeom>
          <a:noFill/>
        </p:spPr>
        <p:txBody>
          <a:bodyPr wrap="square" rtlCol="0">
            <a:spAutoFit/>
          </a:bodyPr>
          <a:lstStyle/>
          <a:p>
            <a:pPr marL="182563" indent="-182563" algn="just">
              <a:spcAft>
                <a:spcPts val="600"/>
              </a:spcAft>
            </a:pPr>
            <a:r>
              <a:rPr lang="es-MX" sz="1800" b="1" dirty="0">
                <a:solidFill>
                  <a:srgbClr val="4D4D4D"/>
                </a:solidFill>
                <a:latin typeface="Euclid Square Bold"/>
              </a:rPr>
              <a:t>Debido a problemas en la modelación se redefinió el problema a nivel de interacciones.</a:t>
            </a:r>
            <a:endParaRPr lang="es-CL" sz="1800" b="1" dirty="0">
              <a:solidFill>
                <a:srgbClr val="4D4D4D"/>
              </a:solidFill>
              <a:latin typeface="Euclid Square Bold"/>
            </a:endParaRPr>
          </a:p>
        </p:txBody>
      </p:sp>
    </p:spTree>
    <p:extLst>
      <p:ext uri="{BB962C8B-B14F-4D97-AF65-F5344CB8AC3E}">
        <p14:creationId xmlns:p14="http://schemas.microsoft.com/office/powerpoint/2010/main" val="1878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24</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0" y="762364"/>
            <a:ext cx="11736903" cy="3339376"/>
          </a:xfrm>
          <a:prstGeom prst="rect">
            <a:avLst/>
          </a:prstGeom>
        </p:spPr>
        <p:txBody>
          <a:bodyPr wrap="square">
            <a:spAutoFit/>
          </a:bodyPr>
          <a:lstStyle/>
          <a:p>
            <a:pPr lvl="0" algn="just" defTabSz="913818">
              <a:defRPr/>
            </a:pPr>
            <a:endParaRPr lang="es-CL" sz="2500" b="1" i="1" dirty="0">
              <a:latin typeface="Euclid Square Bold"/>
              <a:ea typeface="Times New Roman" panose="02020603050405020304" pitchFamily="18" charset="0"/>
            </a:endParaRPr>
          </a:p>
          <a:p>
            <a:pPr lvl="0" defTabSz="913818">
              <a:defRPr/>
            </a:pPr>
            <a:r>
              <a:rPr lang="es-CL" sz="2500" b="1" i="1" dirty="0">
                <a:latin typeface="Euclid Square Bold"/>
                <a:ea typeface="Times New Roman" panose="02020603050405020304" pitchFamily="18" charset="0"/>
              </a:rPr>
              <a:t>Posible continuación, con un nuevo enfoque: </a:t>
            </a:r>
          </a:p>
          <a:p>
            <a:pPr marL="342900" lvl="0" indent="-342900" defTabSz="913818">
              <a:buFont typeface="Arial" panose="020B0604020202020204" pitchFamily="34" charset="0"/>
              <a:buChar char="•"/>
              <a:defRPr/>
            </a:pPr>
            <a:r>
              <a:rPr lang="es-CL" sz="2500" i="1" dirty="0">
                <a:latin typeface="Euclid Square Bold"/>
                <a:ea typeface="Times New Roman" panose="02020603050405020304" pitchFamily="18" charset="0"/>
              </a:rPr>
              <a:t>En lugar de interpretar el modelo de grafo a través de los nodos, interpretamos a través de las aristas.</a:t>
            </a:r>
          </a:p>
          <a:p>
            <a:pPr marL="342900" lvl="0" indent="-342900" defTabSz="913818">
              <a:buFont typeface="Arial" panose="020B0604020202020204" pitchFamily="34" charset="0"/>
              <a:buChar char="•"/>
              <a:defRPr/>
            </a:pPr>
            <a:r>
              <a:rPr lang="es-CL" sz="2500" i="1" dirty="0">
                <a:latin typeface="Euclid Square Bold"/>
                <a:cs typeface="Calibri" charset="0"/>
              </a:rPr>
              <a:t>Hay interdependencias y por ende conviene estudiar el fenómeno por medio de sus interacciones </a:t>
            </a:r>
            <a:r>
              <a:rPr lang="es-CL" sz="2500" b="1" i="1" dirty="0">
                <a:latin typeface="Euclid Square Bold"/>
                <a:cs typeface="Calibri" charset="0"/>
              </a:rPr>
              <a:t>I</a:t>
            </a:r>
            <a:r>
              <a:rPr lang="es-CL" sz="1000" b="1" i="1" dirty="0">
                <a:latin typeface="Euclid Square Bold"/>
                <a:cs typeface="Calibri" charset="0"/>
              </a:rPr>
              <a:t> </a:t>
            </a:r>
            <a:r>
              <a:rPr lang="es-CL" sz="2000" b="1" i="1" dirty="0" err="1">
                <a:latin typeface="Euclid Square Bold"/>
                <a:cs typeface="Calibri" charset="0"/>
              </a:rPr>
              <a:t>a,b</a:t>
            </a:r>
            <a:endParaRPr lang="es-CL" sz="2000" b="1" i="1" dirty="0">
              <a:latin typeface="Euclid Square Bold"/>
              <a:cs typeface="Calibri" charset="0"/>
            </a:endParaRPr>
          </a:p>
          <a:p>
            <a:pPr marR="215900" algn="just">
              <a:lnSpc>
                <a:spcPts val="1800"/>
              </a:lnSpc>
              <a:spcBef>
                <a:spcPts val="600"/>
              </a:spcBef>
              <a:spcAft>
                <a:spcPts val="600"/>
              </a:spcAft>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4800278" y="3415458"/>
            <a:ext cx="2778873" cy="2216612"/>
          </a:xfrm>
          <a:prstGeom prst="rect">
            <a:avLst/>
          </a:prstGeom>
        </p:spPr>
      </p:pic>
      <p:sp>
        <p:nvSpPr>
          <p:cNvPr id="11" name="CuadroTexto 10">
            <a:extLst>
              <a:ext uri="{FF2B5EF4-FFF2-40B4-BE49-F238E27FC236}">
                <a16:creationId xmlns:a16="http://schemas.microsoft.com/office/drawing/2014/main" id="{DBF5CC40-A236-1143-A3C5-99D0B22CD548}"/>
              </a:ext>
            </a:extLst>
          </p:cNvPr>
          <p:cNvSpPr txBox="1"/>
          <p:nvPr/>
        </p:nvSpPr>
        <p:spPr>
          <a:xfrm>
            <a:off x="1386318" y="5714091"/>
            <a:ext cx="9419363" cy="646331"/>
          </a:xfrm>
          <a:prstGeom prst="rect">
            <a:avLst/>
          </a:prstGeom>
          <a:noFill/>
        </p:spPr>
        <p:txBody>
          <a:bodyPr wrap="square">
            <a:spAutoFit/>
          </a:bodyPr>
          <a:lstStyle/>
          <a:p>
            <a:pPr lvl="0" defTabSz="913818">
              <a:defRPr/>
            </a:pPr>
            <a:r>
              <a:rPr lang="es-CL" sz="1800" b="1" i="1" dirty="0">
                <a:latin typeface="Euclid Square Bold"/>
                <a:cs typeface="Calibri" charset="0"/>
              </a:rPr>
              <a:t>Así, para encontrar M0 por ej, debemos conocer sus interacciones, las cuales tienen un sentido espacio temporal, TODO forma parte del espacio en este problema.</a:t>
            </a:r>
            <a:endParaRPr lang="es-CL" sz="1400" i="1" dirty="0">
              <a:latin typeface="Euclid Square Bold"/>
              <a:cs typeface="Calibri" charset="0"/>
            </a:endParaRPr>
          </a:p>
        </p:txBody>
      </p:sp>
    </p:spTree>
    <p:extLst>
      <p:ext uri="{BB962C8B-B14F-4D97-AF65-F5344CB8AC3E}">
        <p14:creationId xmlns:p14="http://schemas.microsoft.com/office/powerpoint/2010/main" val="314881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25</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0" y="762364"/>
            <a:ext cx="11736903" cy="2185214"/>
          </a:xfrm>
          <a:prstGeom prst="rect">
            <a:avLst/>
          </a:prstGeom>
        </p:spPr>
        <p:txBody>
          <a:bodyPr wrap="square">
            <a:spAutoFit/>
          </a:bodyPr>
          <a:lstStyle/>
          <a:p>
            <a:pPr lvl="0" algn="just" defTabSz="913818">
              <a:defRPr/>
            </a:pPr>
            <a:endParaRPr lang="es-CL" sz="2500" b="1" i="1" dirty="0">
              <a:latin typeface="Euclid Square Bold"/>
              <a:ea typeface="Times New Roman" panose="02020603050405020304" pitchFamily="18" charset="0"/>
            </a:endParaRPr>
          </a:p>
          <a:p>
            <a:pPr marL="342900" lvl="0" indent="-342900" defTabSz="913818">
              <a:buFont typeface="Arial" panose="020B0604020202020204" pitchFamily="34" charset="0"/>
              <a:buChar char="•"/>
              <a:defRPr/>
            </a:pPr>
            <a:r>
              <a:rPr lang="es-CL" sz="2500" i="1" dirty="0">
                <a:latin typeface="Euclid Square Bold"/>
                <a:ea typeface="Times New Roman" panose="02020603050405020304" pitchFamily="18" charset="0"/>
              </a:rPr>
              <a:t>Deseamos entender cómo fluye el dinero. El problema es que hay ciclos en el grafo, es decir, interdependencias, por ej: M0     M1     C     M0.</a:t>
            </a:r>
          </a:p>
          <a:p>
            <a:pPr marR="215900" algn="just">
              <a:lnSpc>
                <a:spcPts val="1800"/>
              </a:lnSpc>
              <a:spcBef>
                <a:spcPts val="600"/>
              </a:spcBef>
              <a:spcAft>
                <a:spcPts val="600"/>
              </a:spcAft>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4800278" y="2205699"/>
            <a:ext cx="2778873" cy="2216612"/>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BF5CC40-A236-1143-A3C5-99D0B22CD548}"/>
                  </a:ext>
                </a:extLst>
              </p:cNvPr>
              <p:cNvSpPr txBox="1"/>
              <p:nvPr/>
            </p:nvSpPr>
            <p:spPr>
              <a:xfrm>
                <a:off x="697549" y="4487861"/>
                <a:ext cx="10869017" cy="774058"/>
              </a:xfrm>
              <a:prstGeom prst="rect">
                <a:avLst/>
              </a:prstGeom>
              <a:noFill/>
            </p:spPr>
            <p:txBody>
              <a:bodyPr wrap="square">
                <a:spAutoFit/>
              </a:bodyPr>
              <a:lstStyle/>
              <a:p>
                <a:pPr lvl="0" defTabSz="913818">
                  <a:defRPr/>
                </a:pPr>
                <a:r>
                  <a:rPr lang="es-CL" sz="1800" b="1" i="1" dirty="0">
                    <a:latin typeface="Euclid Square Bold"/>
                    <a:cs typeface="Calibri" charset="0"/>
                  </a:rPr>
                  <a:t>Podríamos estar tentados a decir que A depende solo de M1, así A(M1), pero M1 depende de M2, M0 y C, por lo que </a:t>
                </a:r>
                <a14:m>
                  <m:oMath xmlns:m="http://schemas.openxmlformats.org/officeDocument/2006/math">
                    <m:f>
                      <m:fPr>
                        <m:ctrlPr>
                          <a:rPr lang="es-CL" sz="1800" b="1" i="1" smtClean="0">
                            <a:latin typeface="Cambria Math" panose="02040503050406030204" pitchFamily="18" charset="0"/>
                            <a:cs typeface="Calibri" charset="0"/>
                          </a:rPr>
                        </m:ctrlPr>
                      </m:fPr>
                      <m:num>
                        <m:r>
                          <a:rPr lang="es-CL" sz="1800" b="1" i="1" smtClean="0">
                            <a:latin typeface="Cambria Math" panose="02040503050406030204" pitchFamily="18" charset="0"/>
                            <a:cs typeface="Calibri" charset="0"/>
                          </a:rPr>
                          <m:t>𝝏</m:t>
                        </m:r>
                        <m:r>
                          <a:rPr lang="es-CL" sz="1800" b="1" i="1" smtClean="0">
                            <a:latin typeface="Cambria Math" panose="02040503050406030204" pitchFamily="18" charset="0"/>
                            <a:cs typeface="Calibri" charset="0"/>
                          </a:rPr>
                          <m:t>𝑨</m:t>
                        </m:r>
                      </m:num>
                      <m:den>
                        <m:r>
                          <a:rPr lang="es-CL" sz="1800" b="1" i="1" smtClean="0">
                            <a:latin typeface="Cambria Math" panose="02040503050406030204" pitchFamily="18" charset="0"/>
                            <a:cs typeface="Calibri" charset="0"/>
                          </a:rPr>
                          <m:t>𝝏</m:t>
                        </m:r>
                        <m:r>
                          <a:rPr lang="es-CL" sz="1800" b="1" i="1" smtClean="0">
                            <a:latin typeface="Cambria Math" panose="02040503050406030204" pitchFamily="18" charset="0"/>
                            <a:cs typeface="Calibri" charset="0"/>
                          </a:rPr>
                          <m:t>𝑴</m:t>
                        </m:r>
                        <m:r>
                          <a:rPr lang="es-CL" sz="1800" b="1" i="1" smtClean="0">
                            <a:latin typeface="Cambria Math" panose="02040503050406030204" pitchFamily="18" charset="0"/>
                            <a:cs typeface="Calibri" charset="0"/>
                          </a:rPr>
                          <m:t>𝟐</m:t>
                        </m:r>
                      </m:den>
                    </m:f>
                    <m:r>
                      <a:rPr lang="es-CL" sz="1800" b="1" i="1" smtClean="0">
                        <a:latin typeface="Cambria Math" panose="02040503050406030204" pitchFamily="18" charset="0"/>
                        <a:ea typeface="Cambria Math" panose="02040503050406030204" pitchFamily="18" charset="0"/>
                        <a:cs typeface="Calibri" charset="0"/>
                      </a:rPr>
                      <m:t>≠</m:t>
                    </m:r>
                    <m:r>
                      <a:rPr lang="es-CL" sz="1800" b="1" i="1" smtClean="0">
                        <a:latin typeface="Cambria Math" panose="02040503050406030204" pitchFamily="18" charset="0"/>
                        <a:cs typeface="Calibri" charset="0"/>
                      </a:rPr>
                      <m:t>𝟎</m:t>
                    </m:r>
                  </m:oMath>
                </a14:m>
                <a:r>
                  <a:rPr lang="es-CL" b="1" i="1" dirty="0">
                    <a:latin typeface="Euclid Square Bold"/>
                    <a:cs typeface="Calibri" charset="0"/>
                  </a:rPr>
                  <a:t>, ya que </a:t>
                </a:r>
                <a14:m>
                  <m:oMath xmlns:m="http://schemas.openxmlformats.org/officeDocument/2006/math">
                    <m:f>
                      <m:fPr>
                        <m:ctrlPr>
                          <a:rPr lang="es-CL" b="1" i="1">
                            <a:latin typeface="Cambria Math" panose="02040503050406030204" pitchFamily="18" charset="0"/>
                            <a:cs typeface="Calibri" charset="0"/>
                          </a:rPr>
                        </m:ctrlPr>
                      </m:fPr>
                      <m:num>
                        <m:r>
                          <a:rPr lang="es-CL" b="1" i="1">
                            <a:latin typeface="Cambria Math" panose="02040503050406030204" pitchFamily="18" charset="0"/>
                            <a:cs typeface="Calibri" charset="0"/>
                          </a:rPr>
                          <m:t>𝝏</m:t>
                        </m:r>
                        <m:r>
                          <a:rPr lang="es-CL" b="1" i="1">
                            <a:latin typeface="Cambria Math" panose="02040503050406030204" pitchFamily="18" charset="0"/>
                            <a:cs typeface="Calibri" charset="0"/>
                          </a:rPr>
                          <m:t>𝑨</m:t>
                        </m:r>
                      </m:num>
                      <m:den>
                        <m:r>
                          <a:rPr lang="es-CL" b="1" i="1">
                            <a:latin typeface="Cambria Math" panose="02040503050406030204" pitchFamily="18" charset="0"/>
                            <a:cs typeface="Calibri" charset="0"/>
                          </a:rPr>
                          <m:t>𝝏</m:t>
                        </m:r>
                        <m:r>
                          <a:rPr lang="es-CL" b="1" i="1">
                            <a:latin typeface="Cambria Math" panose="02040503050406030204" pitchFamily="18" charset="0"/>
                            <a:cs typeface="Calibri" charset="0"/>
                          </a:rPr>
                          <m:t>𝑴</m:t>
                        </m:r>
                        <m:r>
                          <a:rPr lang="es-CL" b="1" i="1">
                            <a:latin typeface="Cambria Math" panose="02040503050406030204" pitchFamily="18" charset="0"/>
                            <a:cs typeface="Calibri" charset="0"/>
                          </a:rPr>
                          <m:t>𝟐</m:t>
                        </m:r>
                      </m:den>
                    </m:f>
                    <m:r>
                      <a:rPr lang="es-CL" b="1" i="1" smtClean="0">
                        <a:latin typeface="Cambria Math" panose="02040503050406030204" pitchFamily="18" charset="0"/>
                        <a:cs typeface="Calibri" charset="0"/>
                      </a:rPr>
                      <m:t>=</m:t>
                    </m:r>
                    <m:f>
                      <m:fPr>
                        <m:ctrlPr>
                          <a:rPr lang="es-CL" b="1" i="1">
                            <a:latin typeface="Cambria Math" panose="02040503050406030204" pitchFamily="18" charset="0"/>
                            <a:cs typeface="Calibri" charset="0"/>
                          </a:rPr>
                        </m:ctrlPr>
                      </m:fPr>
                      <m:num>
                        <m:r>
                          <a:rPr lang="es-CL" b="1" i="1">
                            <a:latin typeface="Cambria Math" panose="02040503050406030204" pitchFamily="18" charset="0"/>
                            <a:cs typeface="Calibri" charset="0"/>
                          </a:rPr>
                          <m:t>𝝏</m:t>
                        </m:r>
                        <m:r>
                          <a:rPr lang="es-CL" b="1" i="1">
                            <a:latin typeface="Cambria Math" panose="02040503050406030204" pitchFamily="18" charset="0"/>
                            <a:cs typeface="Calibri" charset="0"/>
                          </a:rPr>
                          <m:t>𝑨</m:t>
                        </m:r>
                      </m:num>
                      <m:den>
                        <m:r>
                          <a:rPr lang="es-CL" b="1" i="1">
                            <a:latin typeface="Cambria Math" panose="02040503050406030204" pitchFamily="18" charset="0"/>
                            <a:cs typeface="Calibri" charset="0"/>
                          </a:rPr>
                          <m:t>𝝏</m:t>
                        </m:r>
                        <m:r>
                          <a:rPr lang="es-CL" b="1" i="1">
                            <a:latin typeface="Cambria Math" panose="02040503050406030204" pitchFamily="18" charset="0"/>
                            <a:cs typeface="Calibri" charset="0"/>
                          </a:rPr>
                          <m:t>𝑴</m:t>
                        </m:r>
                        <m:r>
                          <a:rPr lang="es-CL" b="1" i="1" smtClean="0">
                            <a:latin typeface="Cambria Math" panose="02040503050406030204" pitchFamily="18" charset="0"/>
                            <a:cs typeface="Calibri" charset="0"/>
                          </a:rPr>
                          <m:t>𝟏</m:t>
                        </m:r>
                      </m:den>
                    </m:f>
                    <m:f>
                      <m:fPr>
                        <m:ctrlPr>
                          <a:rPr lang="es-CL" b="1" i="1">
                            <a:latin typeface="Cambria Math" panose="02040503050406030204" pitchFamily="18" charset="0"/>
                            <a:cs typeface="Calibri" charset="0"/>
                          </a:rPr>
                        </m:ctrlPr>
                      </m:fPr>
                      <m:num>
                        <m:r>
                          <a:rPr lang="es-CL" b="1" i="1">
                            <a:latin typeface="Cambria Math" panose="02040503050406030204" pitchFamily="18" charset="0"/>
                            <a:cs typeface="Calibri" charset="0"/>
                          </a:rPr>
                          <m:t>𝝏</m:t>
                        </m:r>
                        <m:r>
                          <a:rPr lang="es-CL" b="1" i="1" smtClean="0">
                            <a:latin typeface="Cambria Math" panose="02040503050406030204" pitchFamily="18" charset="0"/>
                            <a:cs typeface="Calibri" charset="0"/>
                          </a:rPr>
                          <m:t>𝑴</m:t>
                        </m:r>
                        <m:r>
                          <a:rPr lang="es-CL" b="1" i="1" smtClean="0">
                            <a:latin typeface="Cambria Math" panose="02040503050406030204" pitchFamily="18" charset="0"/>
                            <a:cs typeface="Calibri" charset="0"/>
                          </a:rPr>
                          <m:t>𝟏</m:t>
                        </m:r>
                      </m:num>
                      <m:den>
                        <m:r>
                          <a:rPr lang="es-CL" b="1" i="1">
                            <a:latin typeface="Cambria Math" panose="02040503050406030204" pitchFamily="18" charset="0"/>
                            <a:cs typeface="Calibri" charset="0"/>
                          </a:rPr>
                          <m:t>𝝏</m:t>
                        </m:r>
                        <m:r>
                          <a:rPr lang="es-CL" b="1" i="1">
                            <a:latin typeface="Cambria Math" panose="02040503050406030204" pitchFamily="18" charset="0"/>
                            <a:cs typeface="Calibri" charset="0"/>
                          </a:rPr>
                          <m:t>𝑴</m:t>
                        </m:r>
                        <m:r>
                          <a:rPr lang="es-CL" b="1" i="1">
                            <a:latin typeface="Cambria Math" panose="02040503050406030204" pitchFamily="18" charset="0"/>
                            <a:cs typeface="Calibri" charset="0"/>
                          </a:rPr>
                          <m:t>𝟐</m:t>
                        </m:r>
                      </m:den>
                    </m:f>
                    <m:r>
                      <a:rPr lang="es-CL" b="1" i="1" smtClean="0">
                        <a:latin typeface="Cambria Math" panose="02040503050406030204" pitchFamily="18" charset="0"/>
                        <a:cs typeface="Calibri" charset="0"/>
                      </a:rPr>
                      <m:t> </m:t>
                    </m:r>
                  </m:oMath>
                </a14:m>
                <a:endParaRPr lang="es-CL" b="1" i="1" dirty="0">
                  <a:latin typeface="Euclid Square Bold"/>
                  <a:cs typeface="Calibri" charset="0"/>
                </a:endParaRPr>
              </a:p>
            </p:txBody>
          </p:sp>
        </mc:Choice>
        <mc:Fallback xmlns="">
          <p:sp>
            <p:nvSpPr>
              <p:cNvPr id="11" name="CuadroTexto 10">
                <a:extLst>
                  <a:ext uri="{FF2B5EF4-FFF2-40B4-BE49-F238E27FC236}">
                    <a16:creationId xmlns:a16="http://schemas.microsoft.com/office/drawing/2014/main" id="{DBF5CC40-A236-1143-A3C5-99D0B22CD548}"/>
                  </a:ext>
                </a:extLst>
              </p:cNvPr>
              <p:cNvSpPr txBox="1">
                <a:spLocks noRot="1" noChangeAspect="1" noMove="1" noResize="1" noEditPoints="1" noAdjustHandles="1" noChangeArrowheads="1" noChangeShapeType="1" noTextEdit="1"/>
              </p:cNvSpPr>
              <p:nvPr/>
            </p:nvSpPr>
            <p:spPr>
              <a:xfrm>
                <a:off x="697549" y="4487861"/>
                <a:ext cx="10869017" cy="774058"/>
              </a:xfrm>
              <a:prstGeom prst="rect">
                <a:avLst/>
              </a:prstGeom>
              <a:blipFill>
                <a:blip r:embed="rId4"/>
                <a:stretch>
                  <a:fillRect l="-449" t="-3937" b="-4724"/>
                </a:stretch>
              </a:blipFill>
            </p:spPr>
            <p:txBody>
              <a:bodyPr/>
              <a:lstStyle/>
              <a:p>
                <a:r>
                  <a:rPr lang="es-CL">
                    <a:noFill/>
                  </a:rPr>
                  <a:t> </a:t>
                </a:r>
              </a:p>
            </p:txBody>
          </p:sp>
        </mc:Fallback>
      </mc:AlternateContent>
      <p:sp>
        <p:nvSpPr>
          <p:cNvPr id="5" name="Flecha: a la derecha 4">
            <a:extLst>
              <a:ext uri="{FF2B5EF4-FFF2-40B4-BE49-F238E27FC236}">
                <a16:creationId xmlns:a16="http://schemas.microsoft.com/office/drawing/2014/main" id="{B5E726E7-77E8-B4B1-92E8-7187C2E64180}"/>
              </a:ext>
            </a:extLst>
          </p:cNvPr>
          <p:cNvSpPr/>
          <p:nvPr/>
        </p:nvSpPr>
        <p:spPr>
          <a:xfrm>
            <a:off x="6695105" y="1646233"/>
            <a:ext cx="249382" cy="237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Flecha: a la derecha 5">
            <a:extLst>
              <a:ext uri="{FF2B5EF4-FFF2-40B4-BE49-F238E27FC236}">
                <a16:creationId xmlns:a16="http://schemas.microsoft.com/office/drawing/2014/main" id="{9DF74536-72AC-C637-2C39-DE79E6A248EE}"/>
              </a:ext>
            </a:extLst>
          </p:cNvPr>
          <p:cNvSpPr/>
          <p:nvPr/>
        </p:nvSpPr>
        <p:spPr>
          <a:xfrm>
            <a:off x="5407231" y="1646233"/>
            <a:ext cx="249382" cy="237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Flecha: a la derecha 6">
            <a:extLst>
              <a:ext uri="{FF2B5EF4-FFF2-40B4-BE49-F238E27FC236}">
                <a16:creationId xmlns:a16="http://schemas.microsoft.com/office/drawing/2014/main" id="{34C64D78-FDC3-E434-EB9A-D9AC1FE27A5D}"/>
              </a:ext>
            </a:extLst>
          </p:cNvPr>
          <p:cNvSpPr/>
          <p:nvPr/>
        </p:nvSpPr>
        <p:spPr>
          <a:xfrm>
            <a:off x="6175859" y="1646233"/>
            <a:ext cx="249382" cy="237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de flecha 9">
            <a:extLst>
              <a:ext uri="{FF2B5EF4-FFF2-40B4-BE49-F238E27FC236}">
                <a16:creationId xmlns:a16="http://schemas.microsoft.com/office/drawing/2014/main" id="{1FEC4839-706C-8401-A8EB-BD547139D071}"/>
              </a:ext>
            </a:extLst>
          </p:cNvPr>
          <p:cNvCxnSpPr>
            <a:cxnSpLocks/>
          </p:cNvCxnSpPr>
          <p:nvPr/>
        </p:nvCxnSpPr>
        <p:spPr>
          <a:xfrm flipH="1" flipV="1">
            <a:off x="4302814" y="5243373"/>
            <a:ext cx="318402" cy="130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2F8605D7-EFC7-9863-565F-8CA52DF17AE6}"/>
              </a:ext>
            </a:extLst>
          </p:cNvPr>
          <p:cNvCxnSpPr>
            <a:cxnSpLocks/>
          </p:cNvCxnSpPr>
          <p:nvPr/>
        </p:nvCxnSpPr>
        <p:spPr>
          <a:xfrm flipH="1" flipV="1">
            <a:off x="3721102" y="5294494"/>
            <a:ext cx="836811" cy="118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D0871B03-7CF7-D034-5709-848F83616DD0}"/>
              </a:ext>
            </a:extLst>
          </p:cNvPr>
          <p:cNvSpPr txBox="1"/>
          <p:nvPr/>
        </p:nvSpPr>
        <p:spPr>
          <a:xfrm>
            <a:off x="4667737" y="5178393"/>
            <a:ext cx="6103916" cy="369332"/>
          </a:xfrm>
          <a:prstGeom prst="rect">
            <a:avLst/>
          </a:prstGeom>
          <a:noFill/>
        </p:spPr>
        <p:txBody>
          <a:bodyPr wrap="square">
            <a:spAutoFit/>
          </a:bodyPr>
          <a:lstStyle/>
          <a:p>
            <a:r>
              <a:rPr lang="es-CL" b="1" i="1" dirty="0">
                <a:latin typeface="Euclid Square Bold"/>
                <a:cs typeface="Calibri" charset="0"/>
              </a:rPr>
              <a:t>ninguna de las 2 es 0</a:t>
            </a:r>
            <a:endParaRPr lang="es-CL" dirty="0"/>
          </a:p>
        </p:txBody>
      </p:sp>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4AF5E5F3-7301-ED30-3E3E-B2A25D2BB9FC}"/>
                  </a:ext>
                </a:extLst>
              </p:cNvPr>
              <p:cNvSpPr txBox="1"/>
              <p:nvPr/>
            </p:nvSpPr>
            <p:spPr>
              <a:xfrm>
                <a:off x="573281" y="5593262"/>
                <a:ext cx="11311519" cy="681982"/>
              </a:xfrm>
              <a:prstGeom prst="rect">
                <a:avLst/>
              </a:prstGeom>
              <a:noFill/>
            </p:spPr>
            <p:txBody>
              <a:bodyPr wrap="square">
                <a:spAutoFit/>
              </a:bodyPr>
              <a:lstStyle/>
              <a:p>
                <a:r>
                  <a:rPr lang="es-CL" b="1" i="1" dirty="0">
                    <a:latin typeface="Euclid Square Bold"/>
                    <a:cs typeface="Calibri" charset="0"/>
                  </a:rPr>
                  <a:t>Así en verdad: </a:t>
                </a:r>
                <a14:m>
                  <m:oMath xmlns:m="http://schemas.openxmlformats.org/officeDocument/2006/math">
                    <m:r>
                      <a:rPr lang="es-CL" b="1" i="1" smtClean="0">
                        <a:latin typeface="Cambria Math" panose="02040503050406030204" pitchFamily="18" charset="0"/>
                        <a:cs typeface="Calibri" charset="0"/>
                      </a:rPr>
                      <m:t>𝑨</m:t>
                    </m:r>
                    <m:d>
                      <m:dPr>
                        <m:ctrlPr>
                          <a:rPr lang="es-CL" b="1" i="1" smtClean="0">
                            <a:latin typeface="Cambria Math" panose="02040503050406030204" pitchFamily="18" charset="0"/>
                            <a:cs typeface="Calibri" charset="0"/>
                          </a:rPr>
                        </m:ctrlPr>
                      </m:dPr>
                      <m:e>
                        <m:r>
                          <a:rPr lang="es-CL" b="1" i="1" smtClean="0">
                            <a:latin typeface="Cambria Math" panose="02040503050406030204" pitchFamily="18" charset="0"/>
                            <a:cs typeface="Calibri" charset="0"/>
                          </a:rPr>
                          <m:t>𝑴</m:t>
                        </m:r>
                        <m:r>
                          <a:rPr lang="es-CL" b="1" i="1" smtClean="0">
                            <a:latin typeface="Cambria Math" panose="02040503050406030204" pitchFamily="18" charset="0"/>
                            <a:cs typeface="Calibri" charset="0"/>
                          </a:rPr>
                          <m:t>𝟏</m:t>
                        </m:r>
                        <m:d>
                          <m:dPr>
                            <m:ctrlPr>
                              <a:rPr lang="es-CL" b="1" i="1" smtClean="0">
                                <a:latin typeface="Cambria Math" panose="02040503050406030204" pitchFamily="18" charset="0"/>
                                <a:cs typeface="Calibri" charset="0"/>
                              </a:rPr>
                            </m:ctrlPr>
                          </m:dPr>
                          <m:e>
                            <m:r>
                              <a:rPr lang="es-CL" b="1" i="1" smtClean="0">
                                <a:latin typeface="Cambria Math" panose="02040503050406030204" pitchFamily="18" charset="0"/>
                                <a:cs typeface="Calibri" charset="0"/>
                              </a:rPr>
                              <m:t>𝑴</m:t>
                            </m:r>
                            <m:r>
                              <a:rPr lang="es-CL" b="1" i="1" smtClean="0">
                                <a:latin typeface="Cambria Math" panose="02040503050406030204" pitchFamily="18" charset="0"/>
                                <a:cs typeface="Calibri" charset="0"/>
                              </a:rPr>
                              <m:t>𝟎</m:t>
                            </m:r>
                            <m:r>
                              <a:rPr lang="es-CL" b="1" i="1" smtClean="0">
                                <a:latin typeface="Cambria Math" panose="02040503050406030204" pitchFamily="18" charset="0"/>
                                <a:cs typeface="Calibri" charset="0"/>
                              </a:rPr>
                              <m:t>,</m:t>
                            </m:r>
                            <m:r>
                              <a:rPr lang="es-CL" b="1" i="1" smtClean="0">
                                <a:latin typeface="Cambria Math" panose="02040503050406030204" pitchFamily="18" charset="0"/>
                                <a:cs typeface="Calibri" charset="0"/>
                              </a:rPr>
                              <m:t>𝑴</m:t>
                            </m:r>
                            <m:r>
                              <a:rPr lang="es-CL" b="1" i="1" smtClean="0">
                                <a:latin typeface="Cambria Math" panose="02040503050406030204" pitchFamily="18" charset="0"/>
                                <a:cs typeface="Calibri" charset="0"/>
                              </a:rPr>
                              <m:t>𝟐</m:t>
                            </m:r>
                            <m:r>
                              <a:rPr lang="es-CL" b="1" i="1" smtClean="0">
                                <a:latin typeface="Cambria Math" panose="02040503050406030204" pitchFamily="18" charset="0"/>
                                <a:cs typeface="Calibri" charset="0"/>
                              </a:rPr>
                              <m:t>,</m:t>
                            </m:r>
                            <m:r>
                              <a:rPr lang="es-CL" b="1" i="1" smtClean="0">
                                <a:latin typeface="Cambria Math" panose="02040503050406030204" pitchFamily="18" charset="0"/>
                                <a:cs typeface="Calibri" charset="0"/>
                              </a:rPr>
                              <m:t>𝑪</m:t>
                            </m:r>
                            <m:r>
                              <a:rPr lang="es-CL" b="1" i="1" smtClean="0">
                                <a:latin typeface="Cambria Math" panose="02040503050406030204" pitchFamily="18" charset="0"/>
                                <a:cs typeface="Calibri" charset="0"/>
                              </a:rPr>
                              <m:t>,</m:t>
                            </m:r>
                            <m:r>
                              <a:rPr lang="es-CL" b="1" i="1" smtClean="0">
                                <a:latin typeface="Cambria Math" panose="02040503050406030204" pitchFamily="18" charset="0"/>
                                <a:cs typeface="Calibri" charset="0"/>
                              </a:rPr>
                              <m:t>𝑨</m:t>
                            </m:r>
                          </m:e>
                        </m:d>
                      </m:e>
                    </m:d>
                  </m:oMath>
                </a14:m>
                <a:endParaRPr lang="es-CL" b="1" i="1" dirty="0">
                  <a:latin typeface="Euclid Square Bold"/>
                  <a:cs typeface="Calibri" charset="0"/>
                </a:endParaRPr>
              </a:p>
              <a:p>
                <a:r>
                  <a:rPr lang="es-CL" dirty="0">
                    <a:latin typeface="Euclid Square Bold"/>
                  </a:rPr>
                  <a:t>Vemos el primer problema, A y M1 son dependientes entre sí, es necesario buscar cómo independizarse de eso</a:t>
                </a:r>
              </a:p>
            </p:txBody>
          </p:sp>
        </mc:Choice>
        <mc:Fallback xmlns="">
          <p:sp>
            <p:nvSpPr>
              <p:cNvPr id="30" name="CuadroTexto 29">
                <a:extLst>
                  <a:ext uri="{FF2B5EF4-FFF2-40B4-BE49-F238E27FC236}">
                    <a16:creationId xmlns:a16="http://schemas.microsoft.com/office/drawing/2014/main" id="{4AF5E5F3-7301-ED30-3E3E-B2A25D2BB9FC}"/>
                  </a:ext>
                </a:extLst>
              </p:cNvPr>
              <p:cNvSpPr txBox="1">
                <a:spLocks noRot="1" noChangeAspect="1" noMove="1" noResize="1" noEditPoints="1" noAdjustHandles="1" noChangeArrowheads="1" noChangeShapeType="1" noTextEdit="1"/>
              </p:cNvSpPr>
              <p:nvPr/>
            </p:nvSpPr>
            <p:spPr>
              <a:xfrm>
                <a:off x="573281" y="5593262"/>
                <a:ext cx="11311519" cy="681982"/>
              </a:xfrm>
              <a:prstGeom prst="rect">
                <a:avLst/>
              </a:prstGeom>
              <a:blipFill>
                <a:blip r:embed="rId5"/>
                <a:stretch>
                  <a:fillRect l="-431" t="-1802" b="-14414"/>
                </a:stretch>
              </a:blipFill>
            </p:spPr>
            <p:txBody>
              <a:bodyPr/>
              <a:lstStyle/>
              <a:p>
                <a:r>
                  <a:rPr lang="es-CL">
                    <a:noFill/>
                  </a:rPr>
                  <a:t> </a:t>
                </a:r>
              </a:p>
            </p:txBody>
          </p:sp>
        </mc:Fallback>
      </mc:AlternateContent>
    </p:spTree>
    <p:extLst>
      <p:ext uri="{BB962C8B-B14F-4D97-AF65-F5344CB8AC3E}">
        <p14:creationId xmlns:p14="http://schemas.microsoft.com/office/powerpoint/2010/main" val="1093131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26</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9189054" y="2266358"/>
            <a:ext cx="2778873" cy="2216612"/>
          </a:xfrm>
          <a:prstGeom prst="rect">
            <a:avLst/>
          </a:prstGeom>
        </p:spPr>
      </p:pic>
      <p:sp>
        <p:nvSpPr>
          <p:cNvPr id="11" name="CuadroTexto 10">
            <a:extLst>
              <a:ext uri="{FF2B5EF4-FFF2-40B4-BE49-F238E27FC236}">
                <a16:creationId xmlns:a16="http://schemas.microsoft.com/office/drawing/2014/main" id="{DBF5CC40-A236-1143-A3C5-99D0B22CD548}"/>
              </a:ext>
            </a:extLst>
          </p:cNvPr>
          <p:cNvSpPr txBox="1"/>
          <p:nvPr/>
        </p:nvSpPr>
        <p:spPr>
          <a:xfrm>
            <a:off x="307200" y="910007"/>
            <a:ext cx="10869017" cy="2123658"/>
          </a:xfrm>
          <a:prstGeom prst="rect">
            <a:avLst/>
          </a:prstGeom>
          <a:noFill/>
        </p:spPr>
        <p:txBody>
          <a:bodyPr wrap="square">
            <a:spAutoFit/>
          </a:bodyPr>
          <a:lstStyle/>
          <a:p>
            <a:pPr lvl="0" defTabSz="913818">
              <a:defRPr/>
            </a:pPr>
            <a:r>
              <a:rPr lang="es-CL" b="1" i="1" dirty="0">
                <a:latin typeface="Euclid Square Bold"/>
                <a:cs typeface="Calibri" charset="0"/>
              </a:rPr>
              <a:t>Para esto consideremos que (M0, M1, M2, A, C) son valores existentes de la vida y busquemos modelar entonces sus interacciones.</a:t>
            </a: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Por ejemplo, la interacción entre A y M1, digamos </a:t>
            </a:r>
            <a:r>
              <a:rPr lang="es-CL" sz="2400" b="1" i="1" dirty="0">
                <a:latin typeface="Euclid Square Bold"/>
                <a:cs typeface="Calibri" charset="0"/>
              </a:rPr>
              <a:t>I</a:t>
            </a:r>
            <a:r>
              <a:rPr lang="es-CL" sz="1400" b="1" i="1" dirty="0">
                <a:latin typeface="Euclid Square Bold"/>
                <a:cs typeface="Calibri" charset="0"/>
              </a:rPr>
              <a:t>A,M1 </a:t>
            </a:r>
            <a:r>
              <a:rPr lang="es-CL" b="1" i="1" dirty="0">
                <a:latin typeface="Euclid Square Bold"/>
                <a:cs typeface="Calibri" charset="0"/>
              </a:rPr>
              <a:t>ahora en algún sentido esta interacción tiene que decirnos el comportamiento entre A y M1. </a:t>
            </a: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Si somos simplistas podemos suponer que:</a:t>
            </a:r>
          </a:p>
        </p:txBody>
      </p:sp>
      <p:sp>
        <p:nvSpPr>
          <p:cNvPr id="30" name="CuadroTexto 29">
            <a:extLst>
              <a:ext uri="{FF2B5EF4-FFF2-40B4-BE49-F238E27FC236}">
                <a16:creationId xmlns:a16="http://schemas.microsoft.com/office/drawing/2014/main" id="{4AF5E5F3-7301-ED30-3E3E-B2A25D2BB9FC}"/>
              </a:ext>
            </a:extLst>
          </p:cNvPr>
          <p:cNvSpPr txBox="1"/>
          <p:nvPr/>
        </p:nvSpPr>
        <p:spPr>
          <a:xfrm>
            <a:off x="463737" y="4572743"/>
            <a:ext cx="11311519" cy="369332"/>
          </a:xfrm>
          <a:prstGeom prst="rect">
            <a:avLst/>
          </a:prstGeom>
          <a:noFill/>
        </p:spPr>
        <p:txBody>
          <a:bodyPr wrap="square">
            <a:spAutoFit/>
          </a:bodyPr>
          <a:lstStyle/>
          <a:p>
            <a:r>
              <a:rPr lang="es-CL" b="1" i="1" dirty="0">
                <a:latin typeface="Euclid Square Bold"/>
                <a:cs typeface="Calibri" charset="0"/>
              </a:rPr>
              <a:t>Podemos pensar si estamos en t+1 que:</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37CD0C5-3304-0A5B-DC5E-7C6D1D1FDB9A}"/>
                  </a:ext>
                </a:extLst>
              </p:cNvPr>
              <p:cNvSpPr txBox="1"/>
              <p:nvPr/>
            </p:nvSpPr>
            <p:spPr>
              <a:xfrm>
                <a:off x="3966440" y="3174188"/>
                <a:ext cx="4306115" cy="1086195"/>
              </a:xfrm>
              <a:prstGeom prst="rect">
                <a:avLst/>
              </a:prstGeom>
              <a:noFill/>
            </p:spPr>
            <p:txBody>
              <a:bodyPr wrap="none" lIns="0" tIns="0" rIns="0" bIns="0" rtlCol="0">
                <a:spAutoFit/>
              </a:bodyPr>
              <a:lstStyle/>
              <a:p>
                <a:pPr marL="182563" indent="-182563" algn="just">
                  <a:spcAft>
                    <a:spcPts val="600"/>
                  </a:spcAft>
                </a:pP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𝐴</m:t>
                          </m:r>
                          <m:r>
                            <a:rPr lang="es-CL" sz="1800" b="0" i="1" smtClean="0">
                              <a:solidFill>
                                <a:schemeClr val="tx1"/>
                              </a:solidFill>
                              <a:latin typeface="Cambria Math" panose="02040503050406030204" pitchFamily="18" charset="0"/>
                            </a:rPr>
                            <m:t>,</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d>
                        <m:dPr>
                          <m:ctrlPr>
                            <a:rPr lang="es-CL" sz="1800" b="0" i="1" smtClean="0">
                              <a:solidFill>
                                <a:schemeClr val="tx1"/>
                              </a:solidFill>
                              <a:latin typeface="Cambria Math" panose="02040503050406030204" pitchFamily="18" charset="0"/>
                            </a:rPr>
                          </m:ctrlPr>
                        </m:dPr>
                        <m:e>
                          <m:r>
                            <a:rPr lang="es-CL" sz="1800" b="0" i="1" smtClean="0">
                              <a:solidFill>
                                <a:schemeClr val="tx1"/>
                              </a:solidFill>
                              <a:latin typeface="Cambria Math" panose="02040503050406030204" pitchFamily="18" charset="0"/>
                            </a:rPr>
                            <m:t>𝐴</m:t>
                          </m:r>
                          <m:r>
                            <a:rPr lang="es-CL" sz="1800" b="0" i="1" smtClean="0">
                              <a:solidFill>
                                <a:schemeClr val="tx1"/>
                              </a:solidFill>
                              <a:latin typeface="Cambria Math" panose="02040503050406030204" pitchFamily="18" charset="0"/>
                            </a:rPr>
                            <m:t>, </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1, </m:t>
                          </m:r>
                          <m:r>
                            <a:rPr lang="es-CL" sz="1800" b="0" i="1" smtClean="0">
                              <a:solidFill>
                                <a:schemeClr val="tx1"/>
                              </a:solidFill>
                              <a:latin typeface="Cambria Math" panose="02040503050406030204" pitchFamily="18" charset="0"/>
                            </a:rPr>
                            <m:t>𝑡</m:t>
                          </m:r>
                        </m:e>
                      </m:d>
                      <m:r>
                        <a:rPr lang="es-CL" sz="1800" b="0" i="1" smtClean="0">
                          <a:solidFill>
                            <a:schemeClr val="tx1"/>
                          </a:solidFill>
                          <a:latin typeface="Cambria Math" panose="02040503050406030204" pitchFamily="18" charset="0"/>
                        </a:rPr>
                        <m:t>= </m:t>
                      </m:r>
                      <m:r>
                        <a:rPr lang="es-CL" sz="1800" b="0" i="1" smtClean="0">
                          <a:solidFill>
                            <a:schemeClr val="tx1"/>
                          </a:solidFill>
                          <a:latin typeface="Cambria Math" panose="02040503050406030204" pitchFamily="18" charset="0"/>
                          <a:ea typeface="Cambria Math" panose="02040503050406030204" pitchFamily="18" charset="0"/>
                        </a:rPr>
                        <m:t>𝛼</m:t>
                      </m:r>
                      <m:d>
                        <m:dPr>
                          <m:ctrlPr>
                            <a:rPr lang="es-CL" sz="1800" b="0" i="1" smtClean="0">
                              <a:solidFill>
                                <a:schemeClr val="tx1"/>
                              </a:solidFill>
                              <a:latin typeface="Cambria Math" panose="02040503050406030204" pitchFamily="18" charset="0"/>
                              <a:ea typeface="Cambria Math" panose="02040503050406030204" pitchFamily="18" charset="0"/>
                            </a:rPr>
                          </m:ctrlPr>
                        </m:dPr>
                        <m:e>
                          <m:r>
                            <a:rPr lang="es-CL" sz="1800" b="0" i="1" smtClean="0">
                              <a:solidFill>
                                <a:schemeClr val="tx1"/>
                              </a:solidFill>
                              <a:latin typeface="Cambria Math" panose="02040503050406030204" pitchFamily="18" charset="0"/>
                              <a:ea typeface="Cambria Math" panose="02040503050406030204" pitchFamily="18" charset="0"/>
                            </a:rPr>
                            <m:t>𝑡</m:t>
                          </m:r>
                        </m:e>
                      </m:d>
                      <m:r>
                        <a:rPr lang="es-CL" sz="1800" b="0" i="1" smtClean="0">
                          <a:solidFill>
                            <a:schemeClr val="tx1"/>
                          </a:solidFill>
                          <a:latin typeface="Cambria Math" panose="02040503050406030204" pitchFamily="18" charset="0"/>
                          <a:ea typeface="Cambria Math" panose="02040503050406030204" pitchFamily="18" charset="0"/>
                        </a:rPr>
                        <m:t> </m:t>
                      </m:r>
                      <m:r>
                        <a:rPr lang="es-CL" sz="1800" b="0" i="1" smtClean="0">
                          <a:solidFill>
                            <a:schemeClr val="tx1"/>
                          </a:solidFill>
                          <a:latin typeface="Cambria Math" panose="02040503050406030204" pitchFamily="18" charset="0"/>
                          <a:ea typeface="Cambria Math" panose="02040503050406030204" pitchFamily="18" charset="0"/>
                        </a:rPr>
                        <m:t>𝛽</m:t>
                      </m:r>
                      <m:d>
                        <m:dPr>
                          <m:ctrlPr>
                            <a:rPr lang="es-CL" sz="1800" b="0" i="1" smtClean="0">
                              <a:solidFill>
                                <a:schemeClr val="tx1"/>
                              </a:solidFill>
                              <a:latin typeface="Cambria Math" panose="02040503050406030204" pitchFamily="18" charset="0"/>
                              <a:ea typeface="Cambria Math" panose="02040503050406030204" pitchFamily="18" charset="0"/>
                            </a:rPr>
                          </m:ctrlPr>
                        </m:dPr>
                        <m:e>
                          <m:r>
                            <a:rPr lang="es-CL" sz="1800" b="0" i="1" smtClean="0">
                              <a:solidFill>
                                <a:schemeClr val="tx1"/>
                              </a:solidFill>
                              <a:latin typeface="Cambria Math" panose="02040503050406030204" pitchFamily="18" charset="0"/>
                              <a:ea typeface="Cambria Math" panose="02040503050406030204" pitchFamily="18" charset="0"/>
                            </a:rPr>
                            <m:t>𝐴</m:t>
                          </m:r>
                        </m:e>
                      </m:d>
                      <m:r>
                        <a:rPr lang="es-CL" sz="1800" b="0" i="1" smtClean="0">
                          <a:solidFill>
                            <a:schemeClr val="tx1"/>
                          </a:solidFill>
                          <a:latin typeface="Cambria Math" panose="02040503050406030204" pitchFamily="18" charset="0"/>
                          <a:ea typeface="Cambria Math" panose="02040503050406030204" pitchFamily="18" charset="0"/>
                        </a:rPr>
                        <m:t> </m:t>
                      </m:r>
                      <m:r>
                        <a:rPr lang="es-CL" sz="1800" b="0" i="1" smtClean="0">
                          <a:solidFill>
                            <a:schemeClr val="tx1"/>
                          </a:solidFill>
                          <a:latin typeface="Cambria Math" panose="02040503050406030204" pitchFamily="18" charset="0"/>
                          <a:ea typeface="Cambria Math" panose="02040503050406030204" pitchFamily="18" charset="0"/>
                        </a:rPr>
                        <m:t>𝛾</m:t>
                      </m:r>
                      <m:r>
                        <a:rPr lang="es-CL" sz="1800" b="0" i="1" smtClean="0">
                          <a:solidFill>
                            <a:schemeClr val="tx1"/>
                          </a:solidFill>
                          <a:latin typeface="Cambria Math" panose="02040503050406030204" pitchFamily="18" charset="0"/>
                          <a:ea typeface="Cambria Math" panose="02040503050406030204" pitchFamily="18" charset="0"/>
                        </a:rPr>
                        <m:t>(</m:t>
                      </m:r>
                      <m:r>
                        <a:rPr lang="es-CL" sz="1800" b="0" i="1" smtClean="0">
                          <a:solidFill>
                            <a:schemeClr val="tx1"/>
                          </a:solidFill>
                          <a:latin typeface="Cambria Math" panose="02040503050406030204" pitchFamily="18" charset="0"/>
                          <a:ea typeface="Cambria Math" panose="02040503050406030204" pitchFamily="18" charset="0"/>
                        </a:rPr>
                        <m:t>𝑀</m:t>
                      </m:r>
                      <m:r>
                        <a:rPr lang="es-CL" sz="1800" b="0" i="1" smtClean="0">
                          <a:solidFill>
                            <a:schemeClr val="tx1"/>
                          </a:solidFill>
                          <a:latin typeface="Cambria Math" panose="02040503050406030204" pitchFamily="18" charset="0"/>
                          <a:ea typeface="Cambria Math" panose="02040503050406030204" pitchFamily="18" charset="0"/>
                        </a:rPr>
                        <m:t>1)</m:t>
                      </m:r>
                    </m:oMath>
                  </m:oMathPara>
                </a14:m>
                <a:endParaRPr lang="es-CL" sz="1800" dirty="0">
                  <a:solidFill>
                    <a:schemeClr val="tx1"/>
                  </a:solidFill>
                  <a:latin typeface="Euclid Square Bold"/>
                </a:endParaRPr>
              </a:p>
              <a:p>
                <a:pPr marL="182563" indent="-182563" algn="ctr">
                  <a:spcAft>
                    <a:spcPts val="600"/>
                  </a:spcAft>
                </a:pPr>
                <a:r>
                  <a:rPr lang="es-CL" dirty="0">
                    <a:solidFill>
                      <a:schemeClr val="tx1"/>
                    </a:solidFill>
                    <a:latin typeface="Euclid Square Bold"/>
                  </a:rPr>
                  <a:t>ó</a:t>
                </a:r>
              </a:p>
              <a:p>
                <a:pPr marL="182563" indent="-182563" algn="just">
                  <a:spcAft>
                    <a:spcPts val="600"/>
                  </a:spcAft>
                </a:pP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𝐴</m:t>
                          </m:r>
                          <m:r>
                            <a:rPr lang="es-CL" sz="1800" b="0" i="1" smtClean="0">
                              <a:solidFill>
                                <a:schemeClr val="tx1"/>
                              </a:solidFill>
                              <a:latin typeface="Cambria Math" panose="02040503050406030204" pitchFamily="18" charset="0"/>
                            </a:rPr>
                            <m:t>,</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d>
                        <m:dPr>
                          <m:ctrlPr>
                            <a:rPr lang="es-CL" sz="1800" b="0" i="1" smtClean="0">
                              <a:solidFill>
                                <a:schemeClr val="tx1"/>
                              </a:solidFill>
                              <a:latin typeface="Cambria Math" panose="02040503050406030204" pitchFamily="18" charset="0"/>
                            </a:rPr>
                          </m:ctrlPr>
                        </m:dPr>
                        <m:e>
                          <m:r>
                            <a:rPr lang="es-CL" sz="1800" b="0" i="1" smtClean="0">
                              <a:solidFill>
                                <a:schemeClr val="tx1"/>
                              </a:solidFill>
                              <a:latin typeface="Cambria Math" panose="02040503050406030204" pitchFamily="18" charset="0"/>
                            </a:rPr>
                            <m:t>𝐴</m:t>
                          </m:r>
                          <m:r>
                            <a:rPr lang="es-CL" sz="1800" b="0" i="1" smtClean="0">
                              <a:solidFill>
                                <a:schemeClr val="tx1"/>
                              </a:solidFill>
                              <a:latin typeface="Cambria Math" panose="02040503050406030204" pitchFamily="18" charset="0"/>
                            </a:rPr>
                            <m:t>, </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1, </m:t>
                          </m:r>
                          <m:r>
                            <a:rPr lang="es-CL" sz="1800" b="0" i="1" smtClean="0">
                              <a:solidFill>
                                <a:schemeClr val="tx1"/>
                              </a:solidFill>
                              <a:latin typeface="Cambria Math" panose="02040503050406030204" pitchFamily="18" charset="0"/>
                            </a:rPr>
                            <m:t>𝑡</m:t>
                          </m:r>
                        </m:e>
                      </m:d>
                      <m:r>
                        <a:rPr lang="es-CL" sz="1800" b="0" i="1" smtClean="0">
                          <a:solidFill>
                            <a:schemeClr val="tx1"/>
                          </a:solidFill>
                          <a:latin typeface="Cambria Math" panose="02040503050406030204" pitchFamily="18" charset="0"/>
                        </a:rPr>
                        <m:t>= </m:t>
                      </m:r>
                      <m:r>
                        <a:rPr lang="es-CL" sz="1800" b="0" i="1" smtClean="0">
                          <a:solidFill>
                            <a:schemeClr val="tx1"/>
                          </a:solidFill>
                          <a:latin typeface="Cambria Math" panose="02040503050406030204" pitchFamily="18" charset="0"/>
                          <a:ea typeface="Cambria Math" panose="02040503050406030204" pitchFamily="18" charset="0"/>
                        </a:rPr>
                        <m:t>𝛼</m:t>
                      </m:r>
                      <m:d>
                        <m:dPr>
                          <m:ctrlPr>
                            <a:rPr lang="es-CL" sz="1800" b="0" i="1" smtClean="0">
                              <a:solidFill>
                                <a:schemeClr val="tx1"/>
                              </a:solidFill>
                              <a:latin typeface="Cambria Math" panose="02040503050406030204" pitchFamily="18" charset="0"/>
                              <a:ea typeface="Cambria Math" panose="02040503050406030204" pitchFamily="18" charset="0"/>
                            </a:rPr>
                          </m:ctrlPr>
                        </m:dPr>
                        <m:e>
                          <m:r>
                            <a:rPr lang="es-CL" sz="1800" b="0" i="1" smtClean="0">
                              <a:solidFill>
                                <a:schemeClr val="tx1"/>
                              </a:solidFill>
                              <a:latin typeface="Cambria Math" panose="02040503050406030204" pitchFamily="18" charset="0"/>
                              <a:ea typeface="Cambria Math" panose="02040503050406030204" pitchFamily="18" charset="0"/>
                            </a:rPr>
                            <m:t>𝑡</m:t>
                          </m:r>
                        </m:e>
                      </m:d>
                      <m:r>
                        <a:rPr lang="es-CL" sz="1800" b="0" i="1" smtClean="0">
                          <a:solidFill>
                            <a:schemeClr val="tx1"/>
                          </a:solidFill>
                          <a:latin typeface="Cambria Math" panose="02040503050406030204" pitchFamily="18" charset="0"/>
                          <a:ea typeface="Cambria Math" panose="02040503050406030204" pitchFamily="18" charset="0"/>
                        </a:rPr>
                        <m:t> </m:t>
                      </m:r>
                      <m:r>
                        <a:rPr lang="es-CL" sz="1800" b="0" i="1" smtClean="0">
                          <a:solidFill>
                            <a:schemeClr val="tx1"/>
                          </a:solidFill>
                          <a:latin typeface="Cambria Math" panose="02040503050406030204" pitchFamily="18" charset="0"/>
                          <a:ea typeface="Cambria Math" panose="02040503050406030204" pitchFamily="18" charset="0"/>
                        </a:rPr>
                        <m:t>𝛽</m:t>
                      </m:r>
                      <m:d>
                        <m:dPr>
                          <m:ctrlPr>
                            <a:rPr lang="es-CL" sz="1800" b="0" i="1" smtClean="0">
                              <a:solidFill>
                                <a:schemeClr val="tx1"/>
                              </a:solidFill>
                              <a:latin typeface="Cambria Math" panose="02040503050406030204" pitchFamily="18" charset="0"/>
                              <a:ea typeface="Cambria Math" panose="02040503050406030204" pitchFamily="18" charset="0"/>
                            </a:rPr>
                          </m:ctrlPr>
                        </m:dPr>
                        <m:e>
                          <m:r>
                            <a:rPr lang="es-CL" sz="1800" b="0" i="1" smtClean="0">
                              <a:solidFill>
                                <a:schemeClr val="tx1"/>
                              </a:solidFill>
                              <a:latin typeface="Cambria Math" panose="02040503050406030204" pitchFamily="18" charset="0"/>
                              <a:ea typeface="Cambria Math" panose="02040503050406030204" pitchFamily="18" charset="0"/>
                            </a:rPr>
                            <m:t>𝐴</m:t>
                          </m:r>
                        </m:e>
                      </m:d>
                      <m:r>
                        <a:rPr lang="es-CL" sz="1800" b="0" i="1" smtClean="0">
                          <a:solidFill>
                            <a:schemeClr val="tx1"/>
                          </a:solidFill>
                          <a:latin typeface="Cambria Math" panose="02040503050406030204" pitchFamily="18" charset="0"/>
                          <a:ea typeface="Cambria Math" panose="02040503050406030204" pitchFamily="18" charset="0"/>
                        </a:rPr>
                        <m:t>+</m:t>
                      </m:r>
                      <m:r>
                        <a:rPr lang="es-CL" sz="1800" b="0" i="1" smtClean="0">
                          <a:solidFill>
                            <a:schemeClr val="tx1"/>
                          </a:solidFill>
                          <a:latin typeface="Cambria Math" panose="02040503050406030204" pitchFamily="18" charset="0"/>
                          <a:ea typeface="Cambria Math" panose="02040503050406030204" pitchFamily="18" charset="0"/>
                        </a:rPr>
                        <m:t>𝛾</m:t>
                      </m:r>
                      <m:d>
                        <m:dPr>
                          <m:ctrlPr>
                            <a:rPr lang="es-CL" sz="1800" b="0" i="1" smtClean="0">
                              <a:solidFill>
                                <a:schemeClr val="tx1"/>
                              </a:solidFill>
                              <a:latin typeface="Cambria Math" panose="02040503050406030204" pitchFamily="18" charset="0"/>
                              <a:ea typeface="Cambria Math" panose="02040503050406030204" pitchFamily="18" charset="0"/>
                            </a:rPr>
                          </m:ctrlPr>
                        </m:dPr>
                        <m:e>
                          <m:r>
                            <a:rPr lang="es-CL" sz="1800" b="0" i="1" smtClean="0">
                              <a:solidFill>
                                <a:schemeClr val="tx1"/>
                              </a:solidFill>
                              <a:latin typeface="Cambria Math" panose="02040503050406030204" pitchFamily="18" charset="0"/>
                              <a:ea typeface="Cambria Math" panose="02040503050406030204" pitchFamily="18" charset="0"/>
                            </a:rPr>
                            <m:t>𝑡</m:t>
                          </m:r>
                        </m:e>
                      </m:d>
                      <m:r>
                        <a:rPr lang="es-CL" sz="1800" b="0" i="1" smtClean="0">
                          <a:solidFill>
                            <a:schemeClr val="tx1"/>
                          </a:solidFill>
                          <a:latin typeface="Cambria Math" panose="02040503050406030204" pitchFamily="18" charset="0"/>
                          <a:ea typeface="Cambria Math" panose="02040503050406030204" pitchFamily="18" charset="0"/>
                        </a:rPr>
                        <m:t>𝛿</m:t>
                      </m:r>
                      <m:r>
                        <a:rPr lang="es-CL" sz="1800" b="0" i="1" smtClean="0">
                          <a:solidFill>
                            <a:schemeClr val="tx1"/>
                          </a:solidFill>
                          <a:latin typeface="Cambria Math" panose="02040503050406030204" pitchFamily="18" charset="0"/>
                          <a:ea typeface="Cambria Math" panose="02040503050406030204" pitchFamily="18" charset="0"/>
                        </a:rPr>
                        <m:t>(</m:t>
                      </m:r>
                      <m:r>
                        <a:rPr lang="es-CL" sz="1800" b="0" i="1" smtClean="0">
                          <a:solidFill>
                            <a:schemeClr val="tx1"/>
                          </a:solidFill>
                          <a:latin typeface="Cambria Math" panose="02040503050406030204" pitchFamily="18" charset="0"/>
                          <a:ea typeface="Cambria Math" panose="02040503050406030204" pitchFamily="18" charset="0"/>
                        </a:rPr>
                        <m:t>𝑀</m:t>
                      </m:r>
                      <m:r>
                        <a:rPr lang="es-CL" sz="1800" b="0" i="1" smtClean="0">
                          <a:solidFill>
                            <a:schemeClr val="tx1"/>
                          </a:solidFill>
                          <a:latin typeface="Cambria Math" panose="02040503050406030204" pitchFamily="18" charset="0"/>
                          <a:ea typeface="Cambria Math" panose="02040503050406030204" pitchFamily="18" charset="0"/>
                        </a:rPr>
                        <m:t>1)</m:t>
                      </m:r>
                    </m:oMath>
                  </m:oMathPara>
                </a14:m>
                <a:endParaRPr lang="es-CL" sz="1800" dirty="0">
                  <a:solidFill>
                    <a:schemeClr val="tx1"/>
                  </a:solidFill>
                  <a:latin typeface="Euclid Square Bold"/>
                </a:endParaRPr>
              </a:p>
            </p:txBody>
          </p:sp>
        </mc:Choice>
        <mc:Fallback xmlns="">
          <p:sp>
            <p:nvSpPr>
              <p:cNvPr id="9" name="CuadroTexto 8">
                <a:extLst>
                  <a:ext uri="{FF2B5EF4-FFF2-40B4-BE49-F238E27FC236}">
                    <a16:creationId xmlns:a16="http://schemas.microsoft.com/office/drawing/2014/main" id="{837CD0C5-3304-0A5B-DC5E-7C6D1D1FDB9A}"/>
                  </a:ext>
                </a:extLst>
              </p:cNvPr>
              <p:cNvSpPr txBox="1">
                <a:spLocks noRot="1" noChangeAspect="1" noMove="1" noResize="1" noEditPoints="1" noAdjustHandles="1" noChangeArrowheads="1" noChangeShapeType="1" noTextEdit="1"/>
              </p:cNvSpPr>
              <p:nvPr/>
            </p:nvSpPr>
            <p:spPr>
              <a:xfrm>
                <a:off x="3966440" y="3174188"/>
                <a:ext cx="4306115" cy="1086195"/>
              </a:xfrm>
              <a:prstGeom prst="rect">
                <a:avLst/>
              </a:prstGeom>
              <a:blipFill>
                <a:blip r:embed="rId4"/>
                <a:stretch>
                  <a:fillRect t="-562" r="-567" b="-56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553E359C-E2B0-375D-7908-E2EE8A9EF5A1}"/>
                  </a:ext>
                </a:extLst>
              </p:cNvPr>
              <p:cNvSpPr txBox="1"/>
              <p:nvPr/>
            </p:nvSpPr>
            <p:spPr>
              <a:xfrm>
                <a:off x="4168239" y="4957527"/>
                <a:ext cx="6103916" cy="381515"/>
              </a:xfrm>
              <a:prstGeom prst="rect">
                <a:avLst/>
              </a:prstGeom>
              <a:noFill/>
            </p:spPr>
            <p:txBody>
              <a:bodyPr wrap="square">
                <a:spAutoFit/>
              </a:bodyPr>
              <a:lstStyle/>
              <a:p>
                <a:pPr marL="182563" indent="-182563" algn="just">
                  <a:spcAft>
                    <a:spcPts val="600"/>
                  </a:spcAft>
                </a:pPr>
                <a14:m>
                  <m:oMath xmlns:m="http://schemas.openxmlformats.org/officeDocument/2006/math">
                    <m:r>
                      <a:rPr lang="es-CL" sz="1800" b="0" i="1" smtClean="0">
                        <a:solidFill>
                          <a:schemeClr val="tx1"/>
                        </a:solidFill>
                        <a:latin typeface="Cambria Math" panose="02040503050406030204" pitchFamily="18" charset="0"/>
                      </a:rPr>
                      <m:t>𝐴</m:t>
                    </m:r>
                    <m:d>
                      <m:dPr>
                        <m:ctrlPr>
                          <a:rPr lang="es-CL" sz="1800" b="0" i="1" smtClean="0">
                            <a:solidFill>
                              <a:schemeClr val="tx1"/>
                            </a:solidFill>
                            <a:latin typeface="Cambria Math" panose="02040503050406030204" pitchFamily="18" charset="0"/>
                          </a:rPr>
                        </m:ctrlPr>
                      </m:dPr>
                      <m:e>
                        <m:r>
                          <a:rPr lang="es-CL" sz="1800" b="0" i="1" smtClean="0">
                            <a:solidFill>
                              <a:schemeClr val="tx1"/>
                            </a:solidFill>
                            <a:latin typeface="Cambria Math" panose="02040503050406030204" pitchFamily="18" charset="0"/>
                          </a:rPr>
                          <m:t>𝑡</m:t>
                        </m:r>
                        <m:r>
                          <a:rPr lang="es-CL" sz="1800" b="0" i="1" smtClean="0">
                            <a:solidFill>
                              <a:schemeClr val="tx1"/>
                            </a:solidFill>
                            <a:latin typeface="Cambria Math" panose="02040503050406030204" pitchFamily="18" charset="0"/>
                          </a:rPr>
                          <m:t>+1</m:t>
                        </m:r>
                      </m:e>
                    </m:d>
                    <m:r>
                      <a:rPr lang="es-CL" sz="1800" b="0" i="1" smtClean="0">
                        <a:solidFill>
                          <a:schemeClr val="tx1"/>
                        </a:solidFill>
                        <a:latin typeface="Cambria Math" panose="02040503050406030204" pitchFamily="18" charset="0"/>
                      </a:rPr>
                      <m:t>=</m:t>
                    </m:r>
                    <m:r>
                      <a:rPr lang="es-CL" sz="1800" b="0" i="1" smtClean="0">
                        <a:solidFill>
                          <a:schemeClr val="tx1"/>
                        </a:solidFill>
                        <a:latin typeface="Cambria Math" panose="02040503050406030204" pitchFamily="18" charset="0"/>
                      </a:rPr>
                      <m:t>𝐴</m:t>
                    </m:r>
                    <m:d>
                      <m:dPr>
                        <m:ctrlPr>
                          <a:rPr lang="es-CL" sz="1800" b="0" i="1" smtClean="0">
                            <a:solidFill>
                              <a:schemeClr val="tx1"/>
                            </a:solidFill>
                            <a:latin typeface="Cambria Math" panose="02040503050406030204" pitchFamily="18" charset="0"/>
                          </a:rPr>
                        </m:ctrlPr>
                      </m:dPr>
                      <m:e>
                        <m:r>
                          <a:rPr lang="es-CL" sz="1800" b="0" i="1" smtClean="0">
                            <a:solidFill>
                              <a:schemeClr val="tx1"/>
                            </a:solidFill>
                            <a:latin typeface="Cambria Math" panose="02040503050406030204" pitchFamily="18" charset="0"/>
                          </a:rPr>
                          <m:t>𝑡</m:t>
                        </m:r>
                      </m:e>
                    </m:d>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𝐴</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1</m:t>
                        </m:r>
                      </m:sub>
                    </m:sSub>
                    <m:d>
                      <m:dPr>
                        <m:ctrlPr>
                          <a:rPr lang="es-CL" i="1">
                            <a:latin typeface="Cambria Math" panose="02040503050406030204" pitchFamily="18" charset="0"/>
                          </a:rPr>
                        </m:ctrlPr>
                      </m:dPr>
                      <m:e>
                        <m:r>
                          <a:rPr lang="es-CL" i="1">
                            <a:latin typeface="Cambria Math" panose="02040503050406030204" pitchFamily="18" charset="0"/>
                          </a:rPr>
                          <m:t>𝐴</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 </m:t>
                        </m:r>
                        <m:r>
                          <a:rPr lang="es-CL" i="1">
                            <a:latin typeface="Cambria Math" panose="02040503050406030204" pitchFamily="18" charset="0"/>
                          </a:rPr>
                          <m:t>𝑀</m:t>
                        </m:r>
                        <m:r>
                          <a:rPr lang="es-CL" i="1">
                            <a:latin typeface="Cambria Math" panose="02040503050406030204" pitchFamily="18" charset="0"/>
                          </a:rPr>
                          <m:t>1(</m:t>
                        </m:r>
                        <m:r>
                          <a:rPr lang="es-CL" b="0" i="1" smtClean="0">
                            <a:latin typeface="Cambria Math" panose="02040503050406030204" pitchFamily="18" charset="0"/>
                          </a:rPr>
                          <m:t>𝑡</m:t>
                        </m:r>
                        <m:r>
                          <a:rPr lang="es-CL" b="0" i="1" smtClean="0">
                            <a:latin typeface="Cambria Math" panose="02040503050406030204" pitchFamily="18" charset="0"/>
                          </a:rPr>
                          <m:t>), </m:t>
                        </m:r>
                        <m:r>
                          <a:rPr lang="es-CL" i="1">
                            <a:latin typeface="Cambria Math" panose="02040503050406030204" pitchFamily="18" charset="0"/>
                          </a:rPr>
                          <m:t>𝑡</m:t>
                        </m:r>
                      </m:e>
                    </m:d>
                  </m:oMath>
                </a14:m>
                <a:endParaRPr lang="es-CL" sz="1800" dirty="0">
                  <a:solidFill>
                    <a:schemeClr val="tx1"/>
                  </a:solidFill>
                  <a:latin typeface="Euclid Square Bold"/>
                </a:endParaRPr>
              </a:p>
            </p:txBody>
          </p:sp>
        </mc:Choice>
        <mc:Fallback xmlns="">
          <p:sp>
            <p:nvSpPr>
              <p:cNvPr id="14" name="CuadroTexto 13">
                <a:extLst>
                  <a:ext uri="{FF2B5EF4-FFF2-40B4-BE49-F238E27FC236}">
                    <a16:creationId xmlns:a16="http://schemas.microsoft.com/office/drawing/2014/main" id="{553E359C-E2B0-375D-7908-E2EE8A9EF5A1}"/>
                  </a:ext>
                </a:extLst>
              </p:cNvPr>
              <p:cNvSpPr txBox="1">
                <a:spLocks noRot="1" noChangeAspect="1" noMove="1" noResize="1" noEditPoints="1" noAdjustHandles="1" noChangeArrowheads="1" noChangeShapeType="1" noTextEdit="1"/>
              </p:cNvSpPr>
              <p:nvPr/>
            </p:nvSpPr>
            <p:spPr>
              <a:xfrm>
                <a:off x="4168239" y="4957527"/>
                <a:ext cx="6103916" cy="381515"/>
              </a:xfrm>
              <a:prstGeom prst="rect">
                <a:avLst/>
              </a:prstGeom>
              <a:blipFill>
                <a:blip r:embed="rId5"/>
                <a:stretch>
                  <a:fillRect b="-11111"/>
                </a:stretch>
              </a:blipFill>
            </p:spPr>
            <p:txBody>
              <a:bodyPr/>
              <a:lstStyle/>
              <a:p>
                <a:r>
                  <a:rPr lang="es-CL">
                    <a:noFill/>
                  </a:rPr>
                  <a:t> </a:t>
                </a:r>
              </a:p>
            </p:txBody>
          </p:sp>
        </mc:Fallback>
      </mc:AlternateContent>
      <p:sp>
        <p:nvSpPr>
          <p:cNvPr id="17" name="CuadroTexto 16">
            <a:extLst>
              <a:ext uri="{FF2B5EF4-FFF2-40B4-BE49-F238E27FC236}">
                <a16:creationId xmlns:a16="http://schemas.microsoft.com/office/drawing/2014/main" id="{43733FF1-E154-4DCF-D60E-16697D5F4FEB}"/>
              </a:ext>
            </a:extLst>
          </p:cNvPr>
          <p:cNvSpPr txBox="1"/>
          <p:nvPr/>
        </p:nvSpPr>
        <p:spPr>
          <a:xfrm>
            <a:off x="463737" y="5477035"/>
            <a:ext cx="9582788" cy="369332"/>
          </a:xfrm>
          <a:prstGeom prst="rect">
            <a:avLst/>
          </a:prstGeom>
          <a:noFill/>
        </p:spPr>
        <p:txBody>
          <a:bodyPr wrap="square">
            <a:spAutoFit/>
          </a:bodyPr>
          <a:lstStyle/>
          <a:p>
            <a:r>
              <a:rPr lang="es-CL" b="1" i="1" dirty="0">
                <a:latin typeface="Euclid Square Bold"/>
                <a:cs typeface="Calibri" charset="0"/>
              </a:rPr>
              <a:t>Modelamos así porque el tiempo puede afectar, en algún sentido entonces: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4B5FA94F-9B78-BB03-6672-D4EFA782C4FA}"/>
                  </a:ext>
                </a:extLst>
              </p:cNvPr>
              <p:cNvSpPr txBox="1"/>
              <p:nvPr/>
            </p:nvSpPr>
            <p:spPr>
              <a:xfrm>
                <a:off x="8067305" y="5463343"/>
                <a:ext cx="6103916" cy="381515"/>
              </a:xfrm>
              <a:prstGeom prst="rect">
                <a:avLst/>
              </a:prstGeom>
              <a:noFill/>
            </p:spPr>
            <p:txBody>
              <a:bodyPr wrap="square">
                <a:spAutoFit/>
              </a:bodyPr>
              <a:lstStyle/>
              <a:p>
                <a:pPr marL="182563" indent="-182563" algn="just">
                  <a:spcAft>
                    <a:spcPts val="600"/>
                  </a:spcAft>
                </a:pPr>
                <a14:m>
                  <m:oMath xmlns:m="http://schemas.openxmlformats.org/officeDocument/2006/math">
                    <m:r>
                      <a:rPr lang="es-CL" sz="1800" b="0" i="1" smtClean="0">
                        <a:solidFill>
                          <a:schemeClr val="tx1"/>
                        </a:solidFill>
                        <a:latin typeface="Cambria Math" panose="02040503050406030204" pitchFamily="18" charset="0"/>
                      </a:rPr>
                      <m:t>𝐴</m:t>
                    </m:r>
                    <m:r>
                      <a:rPr lang="es-CL" sz="1800" b="0" i="1" smtClean="0">
                        <a:solidFill>
                          <a:schemeClr val="tx1"/>
                        </a:solidFill>
                        <a:latin typeface="Cambria Math" panose="02040503050406030204" pitchFamily="18" charset="0"/>
                      </a:rPr>
                      <m:t>′</m:t>
                    </m:r>
                    <m:d>
                      <m:dPr>
                        <m:ctrlPr>
                          <a:rPr lang="es-CL" sz="1800" b="0" i="1" smtClean="0">
                            <a:solidFill>
                              <a:schemeClr val="tx1"/>
                            </a:solidFill>
                            <a:latin typeface="Cambria Math" panose="02040503050406030204" pitchFamily="18" charset="0"/>
                          </a:rPr>
                        </m:ctrlPr>
                      </m:dPr>
                      <m:e>
                        <m:r>
                          <a:rPr lang="es-CL" sz="1800" b="0" i="1" smtClean="0">
                            <a:solidFill>
                              <a:schemeClr val="tx1"/>
                            </a:solidFill>
                            <a:latin typeface="Cambria Math" panose="02040503050406030204" pitchFamily="18" charset="0"/>
                          </a:rPr>
                          <m:t>𝑡</m:t>
                        </m:r>
                      </m:e>
                    </m:d>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𝐴</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1</m:t>
                        </m:r>
                      </m:sub>
                    </m:sSub>
                    <m:d>
                      <m:dPr>
                        <m:ctrlPr>
                          <a:rPr lang="es-CL" i="1">
                            <a:latin typeface="Cambria Math" panose="02040503050406030204" pitchFamily="18" charset="0"/>
                          </a:rPr>
                        </m:ctrlPr>
                      </m:dPr>
                      <m:e>
                        <m:r>
                          <a:rPr lang="es-CL" i="1">
                            <a:latin typeface="Cambria Math" panose="02040503050406030204" pitchFamily="18" charset="0"/>
                          </a:rPr>
                          <m:t>𝐴</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 </m:t>
                        </m:r>
                        <m:r>
                          <a:rPr lang="es-CL" i="1">
                            <a:latin typeface="Cambria Math" panose="02040503050406030204" pitchFamily="18" charset="0"/>
                          </a:rPr>
                          <m:t>𝑀</m:t>
                        </m:r>
                        <m:r>
                          <a:rPr lang="es-CL" i="1">
                            <a:latin typeface="Cambria Math" panose="02040503050406030204" pitchFamily="18" charset="0"/>
                          </a:rPr>
                          <m:t>1(</m:t>
                        </m:r>
                        <m:r>
                          <a:rPr lang="es-CL" b="0" i="1" smtClean="0">
                            <a:latin typeface="Cambria Math" panose="02040503050406030204" pitchFamily="18" charset="0"/>
                          </a:rPr>
                          <m:t>𝑡</m:t>
                        </m:r>
                        <m:r>
                          <a:rPr lang="es-CL" b="0" i="1" smtClean="0">
                            <a:latin typeface="Cambria Math" panose="02040503050406030204" pitchFamily="18" charset="0"/>
                          </a:rPr>
                          <m:t>), </m:t>
                        </m:r>
                        <m:r>
                          <a:rPr lang="es-CL" i="1">
                            <a:latin typeface="Cambria Math" panose="02040503050406030204" pitchFamily="18" charset="0"/>
                          </a:rPr>
                          <m:t>𝑡</m:t>
                        </m:r>
                      </m:e>
                    </m:d>
                  </m:oMath>
                </a14:m>
                <a:endParaRPr lang="es-CL" sz="1800" dirty="0">
                  <a:solidFill>
                    <a:schemeClr val="tx1"/>
                  </a:solidFill>
                  <a:latin typeface="Euclid Square Bold"/>
                </a:endParaRPr>
              </a:p>
            </p:txBody>
          </p:sp>
        </mc:Choice>
        <mc:Fallback xmlns="">
          <p:sp>
            <p:nvSpPr>
              <p:cNvPr id="20" name="CuadroTexto 19">
                <a:extLst>
                  <a:ext uri="{FF2B5EF4-FFF2-40B4-BE49-F238E27FC236}">
                    <a16:creationId xmlns:a16="http://schemas.microsoft.com/office/drawing/2014/main" id="{4B5FA94F-9B78-BB03-6672-D4EFA782C4FA}"/>
                  </a:ext>
                </a:extLst>
              </p:cNvPr>
              <p:cNvSpPr txBox="1">
                <a:spLocks noRot="1" noChangeAspect="1" noMove="1" noResize="1" noEditPoints="1" noAdjustHandles="1" noChangeArrowheads="1" noChangeShapeType="1" noTextEdit="1"/>
              </p:cNvSpPr>
              <p:nvPr/>
            </p:nvSpPr>
            <p:spPr>
              <a:xfrm>
                <a:off x="8067305" y="5463343"/>
                <a:ext cx="6103916" cy="381515"/>
              </a:xfrm>
              <a:prstGeom prst="rect">
                <a:avLst/>
              </a:prstGeom>
              <a:blipFill>
                <a:blip r:embed="rId6"/>
                <a:stretch>
                  <a:fillRect b="-11111"/>
                </a:stretch>
              </a:blipFill>
            </p:spPr>
            <p:txBody>
              <a:bodyPr/>
              <a:lstStyle/>
              <a:p>
                <a:r>
                  <a:rPr lang="es-CL">
                    <a:noFill/>
                  </a:rPr>
                  <a:t> </a:t>
                </a:r>
              </a:p>
            </p:txBody>
          </p:sp>
        </mc:Fallback>
      </mc:AlternateContent>
    </p:spTree>
    <p:extLst>
      <p:ext uri="{BB962C8B-B14F-4D97-AF65-F5344CB8AC3E}">
        <p14:creationId xmlns:p14="http://schemas.microsoft.com/office/powerpoint/2010/main" val="4255132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27</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8" name="Imagen 7">
            <a:extLst>
              <a:ext uri="{FF2B5EF4-FFF2-40B4-BE49-F238E27FC236}">
                <a16:creationId xmlns:a16="http://schemas.microsoft.com/office/drawing/2014/main" id="{8B1F5554-CCB0-1C38-491C-88725BB897AF}"/>
              </a:ext>
            </a:extLst>
          </p:cNvPr>
          <p:cNvPicPr>
            <a:picLocks noChangeAspect="1"/>
          </p:cNvPicPr>
          <p:nvPr/>
        </p:nvPicPr>
        <p:blipFill>
          <a:blip r:embed="rId3"/>
          <a:stretch>
            <a:fillRect/>
          </a:stretch>
        </p:blipFill>
        <p:spPr>
          <a:xfrm>
            <a:off x="6977849" y="1519554"/>
            <a:ext cx="2778873" cy="2216612"/>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BF5CC40-A236-1143-A3C5-99D0B22CD548}"/>
                  </a:ext>
                </a:extLst>
              </p:cNvPr>
              <p:cNvSpPr txBox="1"/>
              <p:nvPr/>
            </p:nvSpPr>
            <p:spPr>
              <a:xfrm>
                <a:off x="307200" y="910007"/>
                <a:ext cx="10869017" cy="2332690"/>
              </a:xfrm>
              <a:prstGeom prst="rect">
                <a:avLst/>
              </a:prstGeom>
              <a:noFill/>
            </p:spPr>
            <p:txBody>
              <a:bodyPr wrap="square">
                <a:spAutoFit/>
              </a:bodyPr>
              <a:lstStyle/>
              <a:p>
                <a:pPr lvl="0" defTabSz="913818">
                  <a:defRPr/>
                </a:pPr>
                <a:r>
                  <a:rPr lang="es-CL" b="1" i="1" dirty="0">
                    <a:latin typeface="Euclid Square Bold"/>
                    <a:cs typeface="Calibri" charset="0"/>
                  </a:rPr>
                  <a:t>De este modo, las interacciones son los cambios (velocidades) asociables al problema de Navier-Stokes, luego nuestro espacio/ejes son: (M0, M1, M2, A, C)</a:t>
                </a: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Por la definición:</a:t>
                </a:r>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b="0" i="1" smtClean="0">
                            <a:latin typeface="Cambria Math" panose="02040503050406030204" pitchFamily="18" charset="0"/>
                          </a:rPr>
                          <m:t>−</m:t>
                        </m:r>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1,</m:t>
                        </m:r>
                        <m:r>
                          <a:rPr lang="es-CL" i="1">
                            <a:latin typeface="Cambria Math" panose="02040503050406030204" pitchFamily="18" charset="0"/>
                          </a:rPr>
                          <m:t>𝑀</m:t>
                        </m:r>
                        <m:r>
                          <a:rPr lang="es-CL" b="0" i="1" smtClean="0">
                            <a:latin typeface="Cambria Math" panose="02040503050406030204" pitchFamily="18" charset="0"/>
                          </a:rPr>
                          <m:t>0</m:t>
                        </m:r>
                      </m:sub>
                    </m:sSub>
                  </m:oMath>
                </a14:m>
                <a:endParaRPr lang="es-CL" b="1" i="1" dirty="0">
                  <a:latin typeface="Euclid Square Bold"/>
                  <a:cs typeface="Calibri" charset="0"/>
                </a:endParaRP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Y si colocamos flechas (sentidos), M0       M1 es </a:t>
                </a:r>
                <a14:m>
                  <m:oMath xmlns:m="http://schemas.openxmlformats.org/officeDocument/2006/math">
                    <m:sSub>
                      <m:sSubPr>
                        <m:ctrlPr>
                          <a:rPr lang="es-CL" i="1" smtClean="0">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1,</m:t>
                        </m:r>
                        <m:r>
                          <a:rPr lang="es-CL" i="1">
                            <a:latin typeface="Cambria Math" panose="02040503050406030204" pitchFamily="18" charset="0"/>
                          </a:rPr>
                          <m:t>𝑀</m:t>
                        </m:r>
                        <m:r>
                          <a:rPr lang="es-CL" b="0" i="1" smtClean="0">
                            <a:latin typeface="Cambria Math" panose="02040503050406030204" pitchFamily="18" charset="0"/>
                          </a:rPr>
                          <m:t>0</m:t>
                        </m:r>
                      </m:sub>
                    </m:sSub>
                  </m:oMath>
                </a14:m>
                <a:endParaRPr lang="es-CL" b="1" i="1" dirty="0">
                  <a:latin typeface="Euclid Square Bold"/>
                  <a:cs typeface="Calibri" charset="0"/>
                </a:endParaRPr>
              </a:p>
              <a:p>
                <a:pPr lvl="0" defTabSz="913818">
                  <a:defRPr/>
                </a:pPr>
                <a:endParaRPr lang="es-CL" b="1" i="1" dirty="0">
                  <a:latin typeface="Euclid Square Bold"/>
                  <a:cs typeface="Calibri" charset="0"/>
                </a:endParaRPr>
              </a:p>
              <a:p>
                <a:pPr lvl="0" defTabSz="913818">
                  <a:defRPr/>
                </a:pPr>
                <a:r>
                  <a:rPr lang="es-CL" b="1" i="1" dirty="0">
                    <a:latin typeface="Euclid Square Bold"/>
                    <a:cs typeface="Calibri" charset="0"/>
                  </a:rPr>
                  <a:t>Así :</a:t>
                </a:r>
              </a:p>
            </p:txBody>
          </p:sp>
        </mc:Choice>
        <mc:Fallback xmlns="">
          <p:sp>
            <p:nvSpPr>
              <p:cNvPr id="11" name="CuadroTexto 10">
                <a:extLst>
                  <a:ext uri="{FF2B5EF4-FFF2-40B4-BE49-F238E27FC236}">
                    <a16:creationId xmlns:a16="http://schemas.microsoft.com/office/drawing/2014/main" id="{DBF5CC40-A236-1143-A3C5-99D0B22CD548}"/>
                  </a:ext>
                </a:extLst>
              </p:cNvPr>
              <p:cNvSpPr txBox="1">
                <a:spLocks noRot="1" noChangeAspect="1" noMove="1" noResize="1" noEditPoints="1" noAdjustHandles="1" noChangeArrowheads="1" noChangeShapeType="1" noTextEdit="1"/>
              </p:cNvSpPr>
              <p:nvPr/>
            </p:nvSpPr>
            <p:spPr>
              <a:xfrm>
                <a:off x="307200" y="910007"/>
                <a:ext cx="10869017" cy="2332690"/>
              </a:xfrm>
              <a:prstGeom prst="rect">
                <a:avLst/>
              </a:prstGeom>
              <a:blipFill>
                <a:blip r:embed="rId4"/>
                <a:stretch>
                  <a:fillRect l="-449" t="-1305" b="-3133"/>
                </a:stretch>
              </a:blipFill>
            </p:spPr>
            <p:txBody>
              <a:bodyPr/>
              <a:lstStyle/>
              <a:p>
                <a:r>
                  <a:rPr lang="es-CL">
                    <a:noFill/>
                  </a:rPr>
                  <a:t> </a:t>
                </a:r>
              </a:p>
            </p:txBody>
          </p:sp>
        </mc:Fallback>
      </mc:AlternateContent>
      <p:sp>
        <p:nvSpPr>
          <p:cNvPr id="30" name="CuadroTexto 29">
            <a:extLst>
              <a:ext uri="{FF2B5EF4-FFF2-40B4-BE49-F238E27FC236}">
                <a16:creationId xmlns:a16="http://schemas.microsoft.com/office/drawing/2014/main" id="{4AF5E5F3-7301-ED30-3E3E-B2A25D2BB9FC}"/>
              </a:ext>
            </a:extLst>
          </p:cNvPr>
          <p:cNvSpPr txBox="1"/>
          <p:nvPr/>
        </p:nvSpPr>
        <p:spPr>
          <a:xfrm>
            <a:off x="307200" y="4887366"/>
            <a:ext cx="11311519" cy="369332"/>
          </a:xfrm>
          <a:prstGeom prst="rect">
            <a:avLst/>
          </a:prstGeom>
          <a:noFill/>
        </p:spPr>
        <p:txBody>
          <a:bodyPr wrap="square">
            <a:spAutoFit/>
          </a:bodyPr>
          <a:lstStyle/>
          <a:p>
            <a:r>
              <a:rPr lang="es-CL" b="1" i="1" dirty="0">
                <a:latin typeface="Euclid Square Bold"/>
                <a:cs typeface="Calibri" charset="0"/>
              </a:rPr>
              <a:t>Con lo que podemos expresar la velocidad de este modo:</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37CD0C5-3304-0A5B-DC5E-7C6D1D1FDB9A}"/>
                  </a:ext>
                </a:extLst>
              </p:cNvPr>
              <p:cNvSpPr txBox="1"/>
              <p:nvPr/>
            </p:nvSpPr>
            <p:spPr>
              <a:xfrm>
                <a:off x="1306806" y="2854869"/>
                <a:ext cx="3948324" cy="1830629"/>
              </a:xfrm>
              <a:prstGeom prst="rect">
                <a:avLst/>
              </a:prstGeom>
              <a:noFill/>
            </p:spPr>
            <p:txBody>
              <a:bodyPr wrap="none" lIns="0" tIns="0" rIns="0" bIns="0" rtlCol="0">
                <a:spAutoFit/>
              </a:bodyPr>
              <a:lstStyle/>
              <a:p>
                <a:pPr marL="182563" indent="-182563" algn="ctr">
                  <a:spcAft>
                    <a:spcPts val="600"/>
                  </a:spcAft>
                </a:pPr>
                <a14:m>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𝐶</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0</m:t>
                        </m:r>
                      </m:sub>
                    </m:sSub>
                  </m:oMath>
                </a14:m>
                <a:endParaRPr lang="es-CL" dirty="0"/>
              </a:p>
              <a:p>
                <a:pPr marL="182563" indent="-182563" algn="ctr">
                  <a:spcAft>
                    <a:spcPts val="600"/>
                  </a:spcAft>
                </a:pPr>
                <a14:m>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2,</m:t>
                        </m:r>
                        <m:r>
                          <a:rPr lang="es-CL" i="1">
                            <a:latin typeface="Cambria Math" panose="02040503050406030204" pitchFamily="18" charset="0"/>
                          </a:rPr>
                          <m:t>𝑀</m:t>
                        </m:r>
                        <m:r>
                          <a:rPr lang="es-CL" b="0" i="1" smtClean="0">
                            <a:latin typeface="Cambria Math" panose="02040503050406030204" pitchFamily="18" charset="0"/>
                          </a:rPr>
                          <m:t>1</m:t>
                        </m:r>
                      </m:sub>
                    </m:sSub>
                    <m:r>
                      <a:rPr lang="es-CL" b="0" i="1" smtClean="0">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i="1">
                        <a:latin typeface="Cambria Math" panose="02040503050406030204" pitchFamily="18" charset="0"/>
                      </a:rPr>
                      <m:t>+</m:t>
                    </m:r>
                    <m:r>
                      <m:rPr>
                        <m:nor/>
                      </m:rPr>
                      <a:rPr lang="es-CL" dirty="0"/>
                      <m:t> </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2,</m:t>
                        </m:r>
                        <m:r>
                          <a:rPr lang="es-CL" i="1">
                            <a:latin typeface="Cambria Math" panose="02040503050406030204" pitchFamily="18" charset="0"/>
                          </a:rPr>
                          <m:t>𝑀</m:t>
                        </m:r>
                        <m:r>
                          <a:rPr lang="es-CL" i="1">
                            <a:latin typeface="Cambria Math" panose="02040503050406030204" pitchFamily="18" charset="0"/>
                          </a:rPr>
                          <m:t>1</m:t>
                        </m:r>
                      </m:sub>
                    </m:sSub>
                  </m:oMath>
                </a14:m>
                <a:endParaRPr lang="es-CL" sz="180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ub>
                      </m:sSub>
                    </m:oMath>
                  </m:oMathPara>
                </a14:m>
                <a:endParaRPr lang="es-CL" sz="180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r>
                        <m:rPr>
                          <m:sty m:val="p"/>
                        </m:rPr>
                        <a:rPr lang="es-CL" sz="1800" b="0" i="0" smtClean="0">
                          <a:solidFill>
                            <a:schemeClr val="tx1"/>
                          </a:solidFill>
                          <a:latin typeface="Cambria Math" panose="02040503050406030204" pitchFamily="18" charset="0"/>
                        </a:rPr>
                        <m:t>A</m:t>
                      </m:r>
                      <m:r>
                        <a:rPr lang="es-CL" sz="1800" b="0" i="0" smtClean="0">
                          <a:solidFill>
                            <a:schemeClr val="tx1"/>
                          </a:solidFill>
                          <a:latin typeface="Cambria Math" panose="02040503050406030204" pitchFamily="18" charset="0"/>
                        </a:rPr>
                        <m:t>=</m:t>
                      </m:r>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𝐴</m:t>
                          </m:r>
                        </m:sub>
                      </m:sSub>
                    </m:oMath>
                  </m:oMathPara>
                </a14:m>
                <a:endParaRPr lang="es-CL" sz="1800" b="0" dirty="0">
                  <a:solidFill>
                    <a:schemeClr val="tx1"/>
                  </a:solidFill>
                  <a:latin typeface="Euclid Square Bold"/>
                </a:endParaRPr>
              </a:p>
              <a:p>
                <a:pPr marL="182563" indent="-182563" algn="ctr">
                  <a:spcAft>
                    <a:spcPts val="600"/>
                  </a:spcAft>
                </a:pPr>
                <a14:m>
                  <m:oMathPara xmlns:m="http://schemas.openxmlformats.org/officeDocument/2006/math">
                    <m:oMathParaPr>
                      <m:jc m:val="center"/>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𝐶</m:t>
                          </m:r>
                          <m:r>
                            <a:rPr lang="es-CL" sz="1800" b="0" i="1" smtClean="0">
                              <a:solidFill>
                                <a:schemeClr val="tx1"/>
                              </a:solidFill>
                              <a:latin typeface="Cambria Math" panose="02040503050406030204" pitchFamily="18" charset="0"/>
                            </a:rPr>
                            <m:t>=</m:t>
                          </m:r>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𝐶</m:t>
                          </m:r>
                        </m:sub>
                      </m:sSub>
                      <m:r>
                        <a:rPr lang="es-CL" sz="1800" b="0" i="1" smtClean="0">
                          <a:solidFill>
                            <a:schemeClr val="tx1"/>
                          </a:solidFill>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m:t>
                          </m:r>
                          <m:r>
                            <a:rPr lang="es-CL" b="0" i="1" smtClean="0">
                              <a:latin typeface="Cambria Math" panose="02040503050406030204" pitchFamily="18" charset="0"/>
                            </a:rPr>
                            <m:t>𝐶</m:t>
                          </m:r>
                        </m:sub>
                      </m:sSub>
                    </m:oMath>
                  </m:oMathPara>
                </a14:m>
                <a:endParaRPr lang="es-CL" sz="1800" dirty="0">
                  <a:solidFill>
                    <a:schemeClr val="tx1"/>
                  </a:solidFill>
                  <a:latin typeface="Euclid Square Bold"/>
                </a:endParaRPr>
              </a:p>
            </p:txBody>
          </p:sp>
        </mc:Choice>
        <mc:Fallback xmlns="">
          <p:sp>
            <p:nvSpPr>
              <p:cNvPr id="9" name="CuadroTexto 8">
                <a:extLst>
                  <a:ext uri="{FF2B5EF4-FFF2-40B4-BE49-F238E27FC236}">
                    <a16:creationId xmlns:a16="http://schemas.microsoft.com/office/drawing/2014/main" id="{837CD0C5-3304-0A5B-DC5E-7C6D1D1FDB9A}"/>
                  </a:ext>
                </a:extLst>
              </p:cNvPr>
              <p:cNvSpPr txBox="1">
                <a:spLocks noRot="1" noChangeAspect="1" noMove="1" noResize="1" noEditPoints="1" noAdjustHandles="1" noChangeArrowheads="1" noChangeShapeType="1" noTextEdit="1"/>
              </p:cNvSpPr>
              <p:nvPr/>
            </p:nvSpPr>
            <p:spPr>
              <a:xfrm>
                <a:off x="1306806" y="2854869"/>
                <a:ext cx="3948324" cy="1830629"/>
              </a:xfrm>
              <a:prstGeom prst="rect">
                <a:avLst/>
              </a:prstGeom>
              <a:blipFill>
                <a:blip r:embed="rId5"/>
                <a:stretch>
                  <a:fillRect l="-1543" r="-926"/>
                </a:stretch>
              </a:blipFill>
            </p:spPr>
            <p:txBody>
              <a:bodyPr/>
              <a:lstStyle/>
              <a:p>
                <a:r>
                  <a:rPr lang="es-CL">
                    <a:noFill/>
                  </a:rPr>
                  <a:t> </a:t>
                </a:r>
              </a:p>
            </p:txBody>
          </p:sp>
        </mc:Fallback>
      </mc:AlternateContent>
      <p:sp>
        <p:nvSpPr>
          <p:cNvPr id="4" name="Flecha: a la derecha 3">
            <a:extLst>
              <a:ext uri="{FF2B5EF4-FFF2-40B4-BE49-F238E27FC236}">
                <a16:creationId xmlns:a16="http://schemas.microsoft.com/office/drawing/2014/main" id="{E0CCC05F-D31F-3C1D-A278-0BACAFD54390}"/>
              </a:ext>
            </a:extLst>
          </p:cNvPr>
          <p:cNvSpPr/>
          <p:nvPr/>
        </p:nvSpPr>
        <p:spPr>
          <a:xfrm>
            <a:off x="3966440" y="2358984"/>
            <a:ext cx="249382" cy="2375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AD5ECE75-DDBE-12E3-9F3D-2B0AAE85D60C}"/>
              </a:ext>
            </a:extLst>
          </p:cNvPr>
          <p:cNvSpPr txBox="1"/>
          <p:nvPr/>
        </p:nvSpPr>
        <p:spPr>
          <a:xfrm>
            <a:off x="292801" y="6168582"/>
            <a:ext cx="11592000" cy="369332"/>
          </a:xfrm>
          <a:prstGeom prst="rect">
            <a:avLst/>
          </a:prstGeom>
          <a:noFill/>
        </p:spPr>
        <p:txBody>
          <a:bodyPr wrap="square">
            <a:spAutoFit/>
          </a:bodyPr>
          <a:lstStyle/>
          <a:p>
            <a:r>
              <a:rPr lang="es-CL" b="1" i="1" dirty="0">
                <a:latin typeface="Euclid Square Bold"/>
                <a:cs typeface="Calibri" charset="0"/>
              </a:rPr>
              <a:t>Lo cual es un buen punto de partida para resolver el problema y nos permite expresar mejor la interacción de variables</a:t>
            </a:r>
            <a:endParaRPr lang="es-CL" dirty="0"/>
          </a:p>
        </p:txBody>
      </p:sp>
      <p:graphicFrame>
        <p:nvGraphicFramePr>
          <p:cNvPr id="12" name="Tabla 11">
            <a:extLst>
              <a:ext uri="{FF2B5EF4-FFF2-40B4-BE49-F238E27FC236}">
                <a16:creationId xmlns:a16="http://schemas.microsoft.com/office/drawing/2014/main" id="{C9C95A30-D85A-B301-CA58-D5B1C2A9169D}"/>
              </a:ext>
            </a:extLst>
          </p:cNvPr>
          <p:cNvGraphicFramePr>
            <a:graphicFrameLocks noGrp="1"/>
          </p:cNvGraphicFramePr>
          <p:nvPr/>
        </p:nvGraphicFramePr>
        <p:xfrm>
          <a:off x="6096000" y="4166599"/>
          <a:ext cx="208280" cy="1841165"/>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2282516727"/>
                    </a:ext>
                  </a:extLst>
                </a:gridCol>
              </a:tblGrid>
              <a:tr h="368233">
                <a:tc>
                  <a:txBody>
                    <a:bodyPr/>
                    <a:lstStyle/>
                    <a:p>
                      <a:pPr algn="ctr"/>
                      <a:endParaRPr lang="es-CL" dirty="0"/>
                    </a:p>
                  </a:txBody>
                  <a:tcPr/>
                </a:tc>
                <a:extLst>
                  <a:ext uri="{0D108BD9-81ED-4DB2-BD59-A6C34878D82A}">
                    <a16:rowId xmlns:a16="http://schemas.microsoft.com/office/drawing/2014/main" val="1725713607"/>
                  </a:ext>
                </a:extLst>
              </a:tr>
              <a:tr h="368233">
                <a:tc>
                  <a:txBody>
                    <a:bodyPr/>
                    <a:lstStyle/>
                    <a:p>
                      <a:pPr algn="ctr"/>
                      <a:endParaRPr lang="es-CL" dirty="0"/>
                    </a:p>
                  </a:txBody>
                  <a:tcPr/>
                </a:tc>
                <a:extLst>
                  <a:ext uri="{0D108BD9-81ED-4DB2-BD59-A6C34878D82A}">
                    <a16:rowId xmlns:a16="http://schemas.microsoft.com/office/drawing/2014/main" val="1804927093"/>
                  </a:ext>
                </a:extLst>
              </a:tr>
              <a:tr h="368233">
                <a:tc>
                  <a:txBody>
                    <a:bodyPr/>
                    <a:lstStyle/>
                    <a:p>
                      <a:pPr algn="ctr"/>
                      <a:r>
                        <a:rPr lang="es-CL" dirty="0"/>
                        <a:t>u</a:t>
                      </a:r>
                    </a:p>
                  </a:txBody>
                  <a:tcPr/>
                </a:tc>
                <a:extLst>
                  <a:ext uri="{0D108BD9-81ED-4DB2-BD59-A6C34878D82A}">
                    <a16:rowId xmlns:a16="http://schemas.microsoft.com/office/drawing/2014/main" val="2083468833"/>
                  </a:ext>
                </a:extLst>
              </a:tr>
              <a:tr h="368233">
                <a:tc>
                  <a:txBody>
                    <a:bodyPr/>
                    <a:lstStyle/>
                    <a:p>
                      <a:pPr algn="ctr"/>
                      <a:endParaRPr lang="es-CL" dirty="0"/>
                    </a:p>
                  </a:txBody>
                  <a:tcPr/>
                </a:tc>
                <a:extLst>
                  <a:ext uri="{0D108BD9-81ED-4DB2-BD59-A6C34878D82A}">
                    <a16:rowId xmlns:a16="http://schemas.microsoft.com/office/drawing/2014/main" val="264102826"/>
                  </a:ext>
                </a:extLst>
              </a:tr>
              <a:tr h="368233">
                <a:tc>
                  <a:txBody>
                    <a:bodyPr/>
                    <a:lstStyle/>
                    <a:p>
                      <a:pPr algn="ctr"/>
                      <a:endParaRPr lang="es-CL" dirty="0"/>
                    </a:p>
                  </a:txBody>
                  <a:tcPr/>
                </a:tc>
                <a:extLst>
                  <a:ext uri="{0D108BD9-81ED-4DB2-BD59-A6C34878D82A}">
                    <a16:rowId xmlns:a16="http://schemas.microsoft.com/office/drawing/2014/main" val="1374620294"/>
                  </a:ext>
                </a:extLst>
              </a:tr>
            </a:tbl>
          </a:graphicData>
        </a:graphic>
      </p:graphicFrame>
      <p:sp>
        <p:nvSpPr>
          <p:cNvPr id="15" name="CuadroTexto 14">
            <a:extLst>
              <a:ext uri="{FF2B5EF4-FFF2-40B4-BE49-F238E27FC236}">
                <a16:creationId xmlns:a16="http://schemas.microsoft.com/office/drawing/2014/main" id="{01DB5A84-19F5-5B36-952E-C273C8B0FA2D}"/>
              </a:ext>
            </a:extLst>
          </p:cNvPr>
          <p:cNvSpPr txBox="1"/>
          <p:nvPr/>
        </p:nvSpPr>
        <p:spPr>
          <a:xfrm>
            <a:off x="6362910" y="4900945"/>
            <a:ext cx="300082" cy="369332"/>
          </a:xfrm>
          <a:prstGeom prst="rect">
            <a:avLst/>
          </a:prstGeom>
          <a:noFill/>
        </p:spPr>
        <p:txBody>
          <a:bodyPr wrap="none" rtlCol="0">
            <a:spAutoFit/>
          </a:bodyPr>
          <a:lstStyle/>
          <a:p>
            <a:pPr marL="182563" indent="-182563" algn="just">
              <a:spcAft>
                <a:spcPts val="600"/>
              </a:spcAft>
            </a:pPr>
            <a:r>
              <a:rPr lang="es-CL" sz="1800" dirty="0">
                <a:solidFill>
                  <a:srgbClr val="4D4D4D"/>
                </a:solidFill>
                <a:latin typeface="Euclid Square Bold"/>
              </a:rPr>
              <a:t>=</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013CA763-2718-0130-E65E-E49CF947A1E5}"/>
                  </a:ext>
                </a:extLst>
              </p:cNvPr>
              <p:cNvGraphicFramePr>
                <a:graphicFrameLocks noGrp="1"/>
              </p:cNvGraphicFramePr>
              <p:nvPr/>
            </p:nvGraphicFramePr>
            <p:xfrm>
              <a:off x="6873686" y="4166599"/>
              <a:ext cx="3484312" cy="1889125"/>
            </p:xfrm>
            <a:graphic>
              <a:graphicData uri="http://schemas.openxmlformats.org/drawingml/2006/table">
                <a:tbl>
                  <a:tblPr firstRow="1" bandRow="1">
                    <a:tableStyleId>{2D5ABB26-0587-4C30-8999-92F81FD0307C}</a:tableStyleId>
                  </a:tblPr>
                  <a:tblGrid>
                    <a:gridCol w="3484312">
                      <a:extLst>
                        <a:ext uri="{9D8B030D-6E8A-4147-A177-3AD203B41FA5}">
                          <a16:colId xmlns:a16="http://schemas.microsoft.com/office/drawing/2014/main" val="2282516727"/>
                        </a:ext>
                      </a:extLst>
                    </a:gridCol>
                  </a:tblGrid>
                  <a:tr h="368233">
                    <a:tc>
                      <a:txBody>
                        <a:bodyPr/>
                        <a:lstStyle/>
                        <a:p>
                          <a:pPr algn="ctr"/>
                          <a14:m>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𝐶</m:t>
                                  </m:r>
                                  <m:r>
                                    <a:rPr lang="es-CL" i="1">
                                      <a:latin typeface="Cambria Math" panose="02040503050406030204" pitchFamily="18" charset="0"/>
                                    </a:rPr>
                                    <m:t>,</m:t>
                                  </m:r>
                                  <m:r>
                                    <a:rPr lang="es-CL" i="1">
                                      <a:latin typeface="Cambria Math" panose="02040503050406030204" pitchFamily="18" charset="0"/>
                                    </a:rPr>
                                    <m:t>𝑀</m:t>
                                  </m:r>
                                  <m:r>
                                    <a:rPr lang="es-CL" i="1">
                                      <a:latin typeface="Cambria Math" panose="02040503050406030204" pitchFamily="18" charset="0"/>
                                    </a:rPr>
                                    <m:t>0</m:t>
                                  </m:r>
                                </m:sub>
                              </m:sSub>
                            </m:oMath>
                          </a14:m>
                          <a:endParaRPr lang="es-CL" dirty="0"/>
                        </a:p>
                      </a:txBody>
                      <a:tcPr/>
                    </a:tc>
                    <a:extLst>
                      <a:ext uri="{0D108BD9-81ED-4DB2-BD59-A6C34878D82A}">
                        <a16:rowId xmlns:a16="http://schemas.microsoft.com/office/drawing/2014/main" val="1725713607"/>
                      </a:ext>
                    </a:extLst>
                  </a:tr>
                  <a:tr h="368233">
                    <a:tc>
                      <a:txBody>
                        <a:bodyPr/>
                        <a:lstStyle/>
                        <a:p>
                          <a:pPr algn="ctr"/>
                          <a14:m>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0,</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sub>
                              </m:sSub>
                              <m:r>
                                <a:rPr lang="es-CL" sz="1800" b="0" i="1" smtClean="0">
                                  <a:solidFill>
                                    <a:schemeClr val="tx1"/>
                                  </a:solidFill>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b="0" i="1" smtClean="0">
                                      <a:latin typeface="Cambria Math" panose="02040503050406030204" pitchFamily="18" charset="0"/>
                                    </a:rPr>
                                    <m:t>𝑀</m:t>
                                  </m:r>
                                  <m:r>
                                    <a:rPr lang="es-CL" b="0" i="1" smtClean="0">
                                      <a:latin typeface="Cambria Math" panose="02040503050406030204" pitchFamily="18" charset="0"/>
                                    </a:rPr>
                                    <m:t>2,</m:t>
                                  </m:r>
                                  <m:r>
                                    <a:rPr lang="es-CL" i="1">
                                      <a:latin typeface="Cambria Math" panose="02040503050406030204" pitchFamily="18" charset="0"/>
                                    </a:rPr>
                                    <m:t>𝑀</m:t>
                                  </m:r>
                                  <m:r>
                                    <a:rPr lang="es-CL" b="0" i="1" smtClean="0">
                                      <a:latin typeface="Cambria Math" panose="02040503050406030204" pitchFamily="18" charset="0"/>
                                    </a:rPr>
                                    <m:t>1</m:t>
                                  </m:r>
                                </m:sub>
                              </m:sSub>
                              <m:r>
                                <a:rPr lang="es-CL" b="0" i="1" smtClean="0">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0,</m:t>
                                  </m:r>
                                  <m:r>
                                    <a:rPr lang="es-CL" i="1">
                                      <a:latin typeface="Cambria Math" panose="02040503050406030204" pitchFamily="18" charset="0"/>
                                    </a:rPr>
                                    <m:t>𝑀</m:t>
                                  </m:r>
                                  <m:r>
                                    <a:rPr lang="es-CL" i="1">
                                      <a:latin typeface="Cambria Math" panose="02040503050406030204" pitchFamily="18" charset="0"/>
                                    </a:rPr>
                                    <m:t>1</m:t>
                                  </m:r>
                                </m:sub>
                              </m:sSub>
                              <m:r>
                                <a:rPr lang="es-CL" i="1">
                                  <a:latin typeface="Cambria Math" panose="02040503050406030204" pitchFamily="18" charset="0"/>
                                </a:rPr>
                                <m:t>+</m:t>
                              </m:r>
                              <m:r>
                                <m:rPr>
                                  <m:nor/>
                                </m:rPr>
                                <a:rPr lang="es-CL" dirty="0"/>
                                <m:t> </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i="1">
                                      <a:latin typeface="Cambria Math" panose="02040503050406030204" pitchFamily="18" charset="0"/>
                                    </a:rPr>
                                    <m:t>2,</m:t>
                                  </m:r>
                                  <m:r>
                                    <a:rPr lang="es-CL" i="1">
                                      <a:latin typeface="Cambria Math" panose="02040503050406030204" pitchFamily="18" charset="0"/>
                                    </a:rPr>
                                    <m:t>𝑀</m:t>
                                  </m:r>
                                  <m:r>
                                    <a:rPr lang="es-CL" i="1">
                                      <a:latin typeface="Cambria Math" panose="02040503050406030204" pitchFamily="18" charset="0"/>
                                    </a:rPr>
                                    <m:t>1</m:t>
                                  </m:r>
                                </m:sub>
                              </m:sSub>
                            </m:oMath>
                          </a14:m>
                          <a:endParaRPr lang="es-CL" dirty="0"/>
                        </a:p>
                      </a:txBody>
                      <a:tcPr/>
                    </a:tc>
                    <a:extLst>
                      <a:ext uri="{0D108BD9-81ED-4DB2-BD59-A6C34878D82A}">
                        <a16:rowId xmlns:a16="http://schemas.microsoft.com/office/drawing/2014/main" val="1804927093"/>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2</m:t>
                                    </m:r>
                                  </m:sub>
                                </m:sSub>
                              </m:oMath>
                            </m:oMathPara>
                          </a14:m>
                          <a:endParaRPr lang="es-CL" dirty="0"/>
                        </a:p>
                      </a:txBody>
                      <a:tcPr/>
                    </a:tc>
                    <a:extLst>
                      <a:ext uri="{0D108BD9-81ED-4DB2-BD59-A6C34878D82A}">
                        <a16:rowId xmlns:a16="http://schemas.microsoft.com/office/drawing/2014/main" val="2083468833"/>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𝐴</m:t>
                                    </m:r>
                                  </m:sub>
                                </m:sSub>
                              </m:oMath>
                            </m:oMathPara>
                          </a14:m>
                          <a:endParaRPr lang="es-CL" dirty="0"/>
                        </a:p>
                      </a:txBody>
                      <a:tcPr/>
                    </a:tc>
                    <a:extLst>
                      <a:ext uri="{0D108BD9-81ED-4DB2-BD59-A6C34878D82A}">
                        <a16:rowId xmlns:a16="http://schemas.microsoft.com/office/drawing/2014/main" val="264102826"/>
                      </a:ext>
                    </a:extLst>
                  </a:tr>
                  <a:tr h="368233">
                    <a:tc>
                      <a:txBody>
                        <a:bodyPr/>
                        <a:lstStyle/>
                        <a:p>
                          <a:pPr algn="ctr"/>
                          <a14:m>
                            <m:oMathPara xmlns:m="http://schemas.openxmlformats.org/officeDocument/2006/math">
                              <m:oMathParaPr>
                                <m:jc m:val="centerGroup"/>
                              </m:oMathParaPr>
                              <m:oMath xmlns:m="http://schemas.openxmlformats.org/officeDocument/2006/math">
                                <m:sSub>
                                  <m:sSubPr>
                                    <m:ctrlPr>
                                      <a:rPr lang="es-CL" sz="1800" b="0" i="1" smtClean="0">
                                        <a:solidFill>
                                          <a:schemeClr val="tx1"/>
                                        </a:solidFill>
                                        <a:latin typeface="Cambria Math" panose="02040503050406030204" pitchFamily="18" charset="0"/>
                                      </a:rPr>
                                    </m:ctrlPr>
                                  </m:sSubPr>
                                  <m:e>
                                    <m:r>
                                      <a:rPr lang="es-CL" sz="1800" b="0" i="1" smtClean="0">
                                        <a:solidFill>
                                          <a:schemeClr val="tx1"/>
                                        </a:solidFill>
                                        <a:latin typeface="Cambria Math" panose="02040503050406030204" pitchFamily="18" charset="0"/>
                                      </a:rPr>
                                      <m:t>𝐼</m:t>
                                    </m:r>
                                  </m:e>
                                  <m:sub>
                                    <m:r>
                                      <a:rPr lang="es-CL" sz="1800" b="0" i="1" smtClean="0">
                                        <a:solidFill>
                                          <a:schemeClr val="tx1"/>
                                        </a:solidFill>
                                        <a:latin typeface="Cambria Math" panose="02040503050406030204" pitchFamily="18" charset="0"/>
                                      </a:rPr>
                                      <m:t>𝑀</m:t>
                                    </m:r>
                                    <m:r>
                                      <a:rPr lang="es-CL" sz="1800" b="0" i="1" smtClean="0">
                                        <a:solidFill>
                                          <a:schemeClr val="tx1"/>
                                        </a:solidFill>
                                        <a:latin typeface="Cambria Math" panose="02040503050406030204" pitchFamily="18" charset="0"/>
                                      </a:rPr>
                                      <m:t>1,</m:t>
                                    </m:r>
                                    <m:r>
                                      <a:rPr lang="es-CL" sz="1800" b="0" i="1" smtClean="0">
                                        <a:solidFill>
                                          <a:schemeClr val="tx1"/>
                                        </a:solidFill>
                                        <a:latin typeface="Cambria Math" panose="02040503050406030204" pitchFamily="18" charset="0"/>
                                      </a:rPr>
                                      <m:t>𝐶</m:t>
                                    </m:r>
                                  </m:sub>
                                </m:sSub>
                                <m:r>
                                  <a:rPr lang="es-CL" sz="1800" b="0" i="1" smtClean="0">
                                    <a:solidFill>
                                      <a:schemeClr val="tx1"/>
                                    </a:solidFill>
                                    <a:latin typeface="Cambria Math" panose="02040503050406030204" pitchFamily="18" charset="0"/>
                                  </a:rPr>
                                  <m:t>+</m:t>
                                </m:r>
                                <m:sSub>
                                  <m:sSubPr>
                                    <m:ctrlPr>
                                      <a:rPr lang="es-CL" i="1">
                                        <a:latin typeface="Cambria Math" panose="02040503050406030204" pitchFamily="18" charset="0"/>
                                      </a:rPr>
                                    </m:ctrlPr>
                                  </m:sSubPr>
                                  <m:e>
                                    <m:r>
                                      <a:rPr lang="es-CL" i="1">
                                        <a:latin typeface="Cambria Math" panose="02040503050406030204" pitchFamily="18" charset="0"/>
                                      </a:rPr>
                                      <m:t>𝐼</m:t>
                                    </m:r>
                                  </m:e>
                                  <m:sub>
                                    <m:r>
                                      <a:rPr lang="es-CL" i="1">
                                        <a:latin typeface="Cambria Math" panose="02040503050406030204" pitchFamily="18" charset="0"/>
                                      </a:rPr>
                                      <m:t>𝑀</m:t>
                                    </m:r>
                                    <m:r>
                                      <a:rPr lang="es-CL" b="0" i="1" smtClean="0">
                                        <a:latin typeface="Cambria Math" panose="02040503050406030204" pitchFamily="18" charset="0"/>
                                      </a:rPr>
                                      <m:t>0</m:t>
                                    </m:r>
                                    <m:r>
                                      <a:rPr lang="es-CL" i="1">
                                        <a:latin typeface="Cambria Math" panose="02040503050406030204" pitchFamily="18" charset="0"/>
                                      </a:rPr>
                                      <m:t>,</m:t>
                                    </m:r>
                                    <m:r>
                                      <a:rPr lang="es-CL" b="0" i="1" smtClean="0">
                                        <a:latin typeface="Cambria Math" panose="02040503050406030204" pitchFamily="18" charset="0"/>
                                      </a:rPr>
                                      <m:t>𝐶</m:t>
                                    </m:r>
                                  </m:sub>
                                </m:sSub>
                              </m:oMath>
                            </m:oMathPara>
                          </a14:m>
                          <a:endParaRPr lang="es-CL" dirty="0"/>
                        </a:p>
                      </a:txBody>
                      <a:tcPr/>
                    </a:tc>
                    <a:extLst>
                      <a:ext uri="{0D108BD9-81ED-4DB2-BD59-A6C34878D82A}">
                        <a16:rowId xmlns:a16="http://schemas.microsoft.com/office/drawing/2014/main" val="1374620294"/>
                      </a:ext>
                    </a:extLst>
                  </a:tr>
                </a:tbl>
              </a:graphicData>
            </a:graphic>
          </p:graphicFrame>
        </mc:Choice>
        <mc:Fallback xmlns="">
          <p:graphicFrame>
            <p:nvGraphicFramePr>
              <p:cNvPr id="18" name="Tabla 17">
                <a:extLst>
                  <a:ext uri="{FF2B5EF4-FFF2-40B4-BE49-F238E27FC236}">
                    <a16:creationId xmlns:a16="http://schemas.microsoft.com/office/drawing/2014/main" id="{013CA763-2718-0130-E65E-E49CF947A1E5}"/>
                  </a:ext>
                </a:extLst>
              </p:cNvPr>
              <p:cNvGraphicFramePr>
                <a:graphicFrameLocks noGrp="1"/>
              </p:cNvGraphicFramePr>
              <p:nvPr>
                <p:extLst>
                  <p:ext uri="{D42A27DB-BD31-4B8C-83A1-F6EECF244321}">
                    <p14:modId xmlns:p14="http://schemas.microsoft.com/office/powerpoint/2010/main" val="3161663157"/>
                  </p:ext>
                </p:extLst>
              </p:nvPr>
            </p:nvGraphicFramePr>
            <p:xfrm>
              <a:off x="6873686" y="4166599"/>
              <a:ext cx="3484312" cy="1889125"/>
            </p:xfrm>
            <a:graphic>
              <a:graphicData uri="http://schemas.openxmlformats.org/drawingml/2006/table">
                <a:tbl>
                  <a:tblPr firstRow="1" bandRow="1">
                    <a:tableStyleId>{2D5ABB26-0587-4C30-8999-92F81FD0307C}</a:tableStyleId>
                  </a:tblPr>
                  <a:tblGrid>
                    <a:gridCol w="3484312">
                      <a:extLst>
                        <a:ext uri="{9D8B030D-6E8A-4147-A177-3AD203B41FA5}">
                          <a16:colId xmlns:a16="http://schemas.microsoft.com/office/drawing/2014/main" val="2282516727"/>
                        </a:ext>
                      </a:extLst>
                    </a:gridCol>
                  </a:tblGrid>
                  <a:tr h="377825">
                    <a:tc>
                      <a:txBody>
                        <a:bodyPr/>
                        <a:lstStyle/>
                        <a:p>
                          <a:endParaRPr lang="es-CL"/>
                        </a:p>
                      </a:txBody>
                      <a:tcPr>
                        <a:blipFill>
                          <a:blip r:embed="rId6"/>
                          <a:stretch>
                            <a:fillRect b="-401613"/>
                          </a:stretch>
                        </a:blipFill>
                      </a:tcPr>
                    </a:tc>
                    <a:extLst>
                      <a:ext uri="{0D108BD9-81ED-4DB2-BD59-A6C34878D82A}">
                        <a16:rowId xmlns:a16="http://schemas.microsoft.com/office/drawing/2014/main" val="1725713607"/>
                      </a:ext>
                    </a:extLst>
                  </a:tr>
                  <a:tr h="377825">
                    <a:tc>
                      <a:txBody>
                        <a:bodyPr/>
                        <a:lstStyle/>
                        <a:p>
                          <a:endParaRPr lang="es-CL"/>
                        </a:p>
                      </a:txBody>
                      <a:tcPr>
                        <a:blipFill>
                          <a:blip r:embed="rId6"/>
                          <a:stretch>
                            <a:fillRect t="-100000" b="-301613"/>
                          </a:stretch>
                        </a:blipFill>
                      </a:tcPr>
                    </a:tc>
                    <a:extLst>
                      <a:ext uri="{0D108BD9-81ED-4DB2-BD59-A6C34878D82A}">
                        <a16:rowId xmlns:a16="http://schemas.microsoft.com/office/drawing/2014/main" val="1804927093"/>
                      </a:ext>
                    </a:extLst>
                  </a:tr>
                  <a:tr h="377825">
                    <a:tc>
                      <a:txBody>
                        <a:bodyPr/>
                        <a:lstStyle/>
                        <a:p>
                          <a:endParaRPr lang="es-CL"/>
                        </a:p>
                      </a:txBody>
                      <a:tcPr>
                        <a:blipFill>
                          <a:blip r:embed="rId6"/>
                          <a:stretch>
                            <a:fillRect t="-196825" b="-196825"/>
                          </a:stretch>
                        </a:blipFill>
                      </a:tcPr>
                    </a:tc>
                    <a:extLst>
                      <a:ext uri="{0D108BD9-81ED-4DB2-BD59-A6C34878D82A}">
                        <a16:rowId xmlns:a16="http://schemas.microsoft.com/office/drawing/2014/main" val="2083468833"/>
                      </a:ext>
                    </a:extLst>
                  </a:tr>
                  <a:tr h="377825">
                    <a:tc>
                      <a:txBody>
                        <a:bodyPr/>
                        <a:lstStyle/>
                        <a:p>
                          <a:endParaRPr lang="es-CL"/>
                        </a:p>
                      </a:txBody>
                      <a:tcPr>
                        <a:blipFill>
                          <a:blip r:embed="rId6"/>
                          <a:stretch>
                            <a:fillRect t="-301613" b="-100000"/>
                          </a:stretch>
                        </a:blipFill>
                      </a:tcPr>
                    </a:tc>
                    <a:extLst>
                      <a:ext uri="{0D108BD9-81ED-4DB2-BD59-A6C34878D82A}">
                        <a16:rowId xmlns:a16="http://schemas.microsoft.com/office/drawing/2014/main" val="264102826"/>
                      </a:ext>
                    </a:extLst>
                  </a:tr>
                  <a:tr h="377825">
                    <a:tc>
                      <a:txBody>
                        <a:bodyPr/>
                        <a:lstStyle/>
                        <a:p>
                          <a:endParaRPr lang="es-CL"/>
                        </a:p>
                      </a:txBody>
                      <a:tcPr>
                        <a:blipFill>
                          <a:blip r:embed="rId6"/>
                          <a:stretch>
                            <a:fillRect t="-401613"/>
                          </a:stretch>
                        </a:blipFill>
                      </a:tcPr>
                    </a:tc>
                    <a:extLst>
                      <a:ext uri="{0D108BD9-81ED-4DB2-BD59-A6C34878D82A}">
                        <a16:rowId xmlns:a16="http://schemas.microsoft.com/office/drawing/2014/main" val="1374620294"/>
                      </a:ext>
                    </a:extLst>
                  </a:tr>
                </a:tbl>
              </a:graphicData>
            </a:graphic>
          </p:graphicFrame>
        </mc:Fallback>
      </mc:AlternateContent>
      <p:sp>
        <p:nvSpPr>
          <p:cNvPr id="19" name="Corchetes 18">
            <a:extLst>
              <a:ext uri="{FF2B5EF4-FFF2-40B4-BE49-F238E27FC236}">
                <a16:creationId xmlns:a16="http://schemas.microsoft.com/office/drawing/2014/main" id="{390D27F1-413F-1AFC-81A6-48954CA71363}"/>
              </a:ext>
            </a:extLst>
          </p:cNvPr>
          <p:cNvSpPr/>
          <p:nvPr/>
        </p:nvSpPr>
        <p:spPr>
          <a:xfrm>
            <a:off x="6772537" y="4111057"/>
            <a:ext cx="3645504" cy="201008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1492425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28</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Proyecto Estudiantil</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DBF5CC40-A236-1143-A3C5-99D0B22CD548}"/>
              </a:ext>
            </a:extLst>
          </p:cNvPr>
          <p:cNvSpPr txBox="1"/>
          <p:nvPr/>
        </p:nvSpPr>
        <p:spPr>
          <a:xfrm>
            <a:off x="509081" y="1534368"/>
            <a:ext cx="10869017" cy="2246769"/>
          </a:xfrm>
          <a:prstGeom prst="rect">
            <a:avLst/>
          </a:prstGeom>
          <a:noFill/>
        </p:spPr>
        <p:txBody>
          <a:bodyPr wrap="square">
            <a:spAutoFit/>
          </a:bodyPr>
          <a:lstStyle/>
          <a:p>
            <a:pPr lvl="0" defTabSz="913818">
              <a:defRPr/>
            </a:pPr>
            <a:r>
              <a:rPr lang="es-CL" sz="2500" b="1" i="1" dirty="0">
                <a:latin typeface="Euclid Square Bold"/>
                <a:cs typeface="Calibri" charset="0"/>
              </a:rPr>
              <a:t>Siguientes pasos:</a:t>
            </a:r>
          </a:p>
          <a:p>
            <a:pPr lvl="0" defTabSz="913818">
              <a:defRPr/>
            </a:pPr>
            <a:endParaRPr lang="es-CL" sz="2500" b="1" i="1" dirty="0">
              <a:latin typeface="Euclid Square Bold"/>
              <a:cs typeface="Calibri" charset="0"/>
            </a:endParaRPr>
          </a:p>
          <a:p>
            <a:pPr lvl="0" defTabSz="913818">
              <a:defRPr/>
            </a:pPr>
            <a:endParaRPr lang="es-CL" b="1" i="1" dirty="0">
              <a:latin typeface="Euclid Square Bold"/>
              <a:cs typeface="Calibri" charset="0"/>
            </a:endParaRPr>
          </a:p>
          <a:p>
            <a:pPr marL="285750" lvl="0" indent="-285750" defTabSz="913818">
              <a:buFont typeface="Arial" panose="020B0604020202020204" pitchFamily="34" charset="0"/>
              <a:buChar char="•"/>
              <a:defRPr/>
            </a:pPr>
            <a:r>
              <a:rPr lang="es-CL" b="1" i="1" dirty="0">
                <a:latin typeface="Euclid Square Bold"/>
                <a:cs typeface="Calibri" charset="0"/>
              </a:rPr>
              <a:t>Definir de modo más preciso la representación de la presión y la fuerza f en la ecuación de Navier-Stokes en el problema.</a:t>
            </a:r>
          </a:p>
          <a:p>
            <a:pPr lvl="0" defTabSz="913818">
              <a:defRPr/>
            </a:pPr>
            <a:endParaRPr lang="es-CL" b="1" i="1" dirty="0">
              <a:latin typeface="Euclid Square Bold"/>
              <a:cs typeface="Calibri" charset="0"/>
            </a:endParaRPr>
          </a:p>
          <a:p>
            <a:pPr lvl="0" defTabSz="913818">
              <a:defRPr/>
            </a:pPr>
            <a:endParaRPr lang="es-CL" b="1" i="1" dirty="0">
              <a:latin typeface="Euclid Square Bold"/>
              <a:cs typeface="Calibri" charset="0"/>
            </a:endParaRPr>
          </a:p>
        </p:txBody>
      </p:sp>
      <p:pic>
        <p:nvPicPr>
          <p:cNvPr id="7" name="Imagen 6">
            <a:extLst>
              <a:ext uri="{FF2B5EF4-FFF2-40B4-BE49-F238E27FC236}">
                <a16:creationId xmlns:a16="http://schemas.microsoft.com/office/drawing/2014/main" id="{54E7D17E-B6C0-45D9-76FF-5E786B6D2C38}"/>
              </a:ext>
            </a:extLst>
          </p:cNvPr>
          <p:cNvPicPr>
            <a:picLocks noChangeAspect="1"/>
          </p:cNvPicPr>
          <p:nvPr/>
        </p:nvPicPr>
        <p:blipFill rotWithShape="1">
          <a:blip r:embed="rId3"/>
          <a:srcRect r="9299"/>
          <a:stretch/>
        </p:blipFill>
        <p:spPr>
          <a:xfrm>
            <a:off x="1445336" y="3124631"/>
            <a:ext cx="8440239" cy="1412548"/>
          </a:xfrm>
          <a:prstGeom prst="rect">
            <a:avLst/>
          </a:prstGeom>
        </p:spPr>
      </p:pic>
      <p:sp>
        <p:nvSpPr>
          <p:cNvPr id="14" name="CuadroTexto 13">
            <a:extLst>
              <a:ext uri="{FF2B5EF4-FFF2-40B4-BE49-F238E27FC236}">
                <a16:creationId xmlns:a16="http://schemas.microsoft.com/office/drawing/2014/main" id="{51DE026D-F8D4-9EB3-9EDA-54BEEDDF0D7F}"/>
              </a:ext>
            </a:extLst>
          </p:cNvPr>
          <p:cNvSpPr txBox="1"/>
          <p:nvPr/>
        </p:nvSpPr>
        <p:spPr>
          <a:xfrm>
            <a:off x="509080" y="5178058"/>
            <a:ext cx="10869017" cy="369332"/>
          </a:xfrm>
          <a:prstGeom prst="rect">
            <a:avLst/>
          </a:prstGeom>
          <a:noFill/>
        </p:spPr>
        <p:txBody>
          <a:bodyPr wrap="square">
            <a:spAutoFit/>
          </a:bodyPr>
          <a:lstStyle/>
          <a:p>
            <a:pPr marL="285750" lvl="0" indent="-285750" defTabSz="913818">
              <a:buFont typeface="Arial" panose="020B0604020202020204" pitchFamily="34" charset="0"/>
              <a:buChar char="•"/>
              <a:defRPr/>
            </a:pPr>
            <a:r>
              <a:rPr lang="es-CL" b="1" i="1" dirty="0">
                <a:latin typeface="Euclid Square Bold"/>
                <a:cs typeface="Calibri" charset="0"/>
              </a:rPr>
              <a:t>Usar la data histórica para describir las interacciones y las funciones</a:t>
            </a:r>
          </a:p>
        </p:txBody>
      </p:sp>
    </p:spTree>
    <p:extLst>
      <p:ext uri="{BB962C8B-B14F-4D97-AF65-F5344CB8AC3E}">
        <p14:creationId xmlns:p14="http://schemas.microsoft.com/office/powerpoint/2010/main" val="341747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3347070"/>
          </a:xfrm>
          <a:prstGeom prst="rect">
            <a:avLst/>
          </a:prstGeom>
        </p:spPr>
        <p:txBody>
          <a:bodyPr wrap="square">
            <a:spAutoFit/>
          </a:bodyPr>
          <a:lstStyle/>
          <a:p>
            <a:pPr lvl="0" algn="just" defTabSz="913818">
              <a:defRPr/>
            </a:pPr>
            <a:r>
              <a:rPr lang="es-CL" b="1" dirty="0">
                <a:cs typeface="Calibri" charset="0"/>
              </a:rPr>
              <a:t>Algunos modelos:</a:t>
            </a:r>
          </a:p>
          <a:p>
            <a:pPr lvl="0" algn="just" defTabSz="913818">
              <a:defRPr/>
            </a:pPr>
            <a:endParaRPr lang="es-CL" b="1" dirty="0">
              <a:cs typeface="Calibri" charset="0"/>
            </a:endParaRPr>
          </a:p>
          <a:p>
            <a:pPr lvl="0" algn="just" defTabSz="913818">
              <a:defRPr/>
            </a:pPr>
            <a:r>
              <a:rPr lang="es-CL" b="1" dirty="0">
                <a:cs typeface="Calibri" charset="0"/>
              </a:rPr>
              <a:t>1) Enfoque en teoría de juegos</a:t>
            </a:r>
            <a:r>
              <a:rPr lang="es-CL" dirty="0">
                <a:cs typeface="Calibri" charset="0"/>
              </a:rPr>
              <a:t>:</a:t>
            </a:r>
          </a:p>
          <a:p>
            <a:pPr algn="just" defTabSz="913818">
              <a:defRPr/>
            </a:pPr>
            <a:r>
              <a:rPr lang="es-CL" dirty="0">
                <a:cs typeface="Calibri" charset="0"/>
              </a:rPr>
              <a:t>Este enfoque se centra en el análisis estratégico y los equilibrios. Los resultados dependen de las elecciones realizadas por múltiples jugadores. </a:t>
            </a:r>
          </a:p>
          <a:p>
            <a:pPr marL="285750" lvl="0" indent="-285750" algn="just" defTabSz="913818">
              <a:buFont typeface="Arial" panose="020B0604020202020204" pitchFamily="34" charset="0"/>
              <a:buChar char="•"/>
              <a:defRPr/>
            </a:pPr>
            <a:endParaRPr lang="es-CL" dirty="0">
              <a:cs typeface="Calibri" charset="0"/>
            </a:endParaRPr>
          </a:p>
          <a:p>
            <a:pPr marL="285750" indent="-285750" algn="just" defTabSz="913818">
              <a:buFont typeface="Arial" panose="020B0604020202020204" pitchFamily="34" charset="0"/>
              <a:buChar char="•"/>
              <a:defRPr/>
            </a:pPr>
            <a:r>
              <a:rPr lang="es-CL" dirty="0">
                <a:cs typeface="Calibri" charset="0"/>
              </a:rPr>
              <a:t>Enfoque clásico de </a:t>
            </a:r>
            <a:r>
              <a:rPr lang="es-CL" dirty="0" err="1">
                <a:cs typeface="Calibri" charset="0"/>
              </a:rPr>
              <a:t>Diamong</a:t>
            </a:r>
            <a:r>
              <a:rPr lang="es-CL" dirty="0">
                <a:cs typeface="Calibri" charset="0"/>
              </a:rPr>
              <a:t> and </a:t>
            </a:r>
            <a:r>
              <a:rPr lang="es-CL" dirty="0" err="1">
                <a:cs typeface="Calibri" charset="0"/>
              </a:rPr>
              <a:t>Dybvig</a:t>
            </a:r>
            <a:r>
              <a:rPr lang="es-CL" dirty="0">
                <a:cs typeface="Calibri" charset="0"/>
              </a:rPr>
              <a:t> (1983): Se trata de un modelo teórico de juegos que analiza los incentivos de los depositantes individuales para retirar sus fondos anticipadamente en función de sus expectativas de lo que podrían hacer otros depositantes.</a:t>
            </a:r>
          </a:p>
          <a:p>
            <a:pPr marL="285750" indent="-285750" algn="just" defTabSz="913818">
              <a:buFont typeface="Arial" panose="020B0604020202020204" pitchFamily="34" charset="0"/>
              <a:buChar char="•"/>
              <a:defRPr/>
            </a:pPr>
            <a:r>
              <a:rPr lang="es-CL" dirty="0">
                <a:cs typeface="Calibri" charset="0"/>
              </a:rPr>
              <a:t>Otros modelos: las decisiones tienen en cuenta las interacciones entre los depositantes y los bancos.</a:t>
            </a:r>
          </a:p>
          <a:p>
            <a:pPr lvl="0" algn="just" defTabSz="913818">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3F98F7A0-1048-D955-7A29-230423E89A66}"/>
              </a:ext>
            </a:extLst>
          </p:cNvPr>
          <p:cNvPicPr>
            <a:picLocks noChangeAspect="1"/>
          </p:cNvPicPr>
          <p:nvPr/>
        </p:nvPicPr>
        <p:blipFill rotWithShape="1">
          <a:blip r:embed="rId3"/>
          <a:srcRect l="6791" t="5823" b="7988"/>
          <a:stretch/>
        </p:blipFill>
        <p:spPr>
          <a:xfrm>
            <a:off x="7041407" y="3825271"/>
            <a:ext cx="3836144" cy="2660359"/>
          </a:xfrm>
          <a:prstGeom prst="rect">
            <a:avLst/>
          </a:prstGeom>
        </p:spPr>
      </p:pic>
      <p:pic>
        <p:nvPicPr>
          <p:cNvPr id="6" name="Imagen 5">
            <a:extLst>
              <a:ext uri="{FF2B5EF4-FFF2-40B4-BE49-F238E27FC236}">
                <a16:creationId xmlns:a16="http://schemas.microsoft.com/office/drawing/2014/main" id="{4F47FAC6-5CFC-841D-4CCC-21A21312EF6D}"/>
              </a:ext>
            </a:extLst>
          </p:cNvPr>
          <p:cNvPicPr>
            <a:picLocks noChangeAspect="1"/>
          </p:cNvPicPr>
          <p:nvPr/>
        </p:nvPicPr>
        <p:blipFill>
          <a:blip r:embed="rId4"/>
          <a:stretch>
            <a:fillRect/>
          </a:stretch>
        </p:blipFill>
        <p:spPr>
          <a:xfrm>
            <a:off x="1332871" y="3825271"/>
            <a:ext cx="4860643" cy="2775991"/>
          </a:xfrm>
          <a:prstGeom prst="rect">
            <a:avLst/>
          </a:prstGeom>
        </p:spPr>
      </p:pic>
    </p:spTree>
    <p:extLst>
      <p:ext uri="{BB962C8B-B14F-4D97-AF65-F5344CB8AC3E}">
        <p14:creationId xmlns:p14="http://schemas.microsoft.com/office/powerpoint/2010/main" val="70579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2080558" y="1690025"/>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b="1"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Modelamiento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Representación del problema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Desafío del 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Metodología de trabajo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1615056" y="1741761"/>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121574555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5840060"/>
          </a:xfrm>
          <a:prstGeom prst="rect">
            <a:avLst/>
          </a:prstGeom>
        </p:spPr>
        <p:txBody>
          <a:bodyPr wrap="square">
            <a:spAutoFit/>
          </a:bodyPr>
          <a:lstStyle/>
          <a:p>
            <a:pPr algn="just" defTabSz="913818">
              <a:defRPr/>
            </a:pPr>
            <a:endParaRPr lang="es-CL" b="1" dirty="0">
              <a:cs typeface="Calibri" charset="0"/>
            </a:endParaRPr>
          </a:p>
          <a:p>
            <a:pPr algn="just" defTabSz="913818">
              <a:defRPr/>
            </a:pPr>
            <a:r>
              <a:rPr lang="es-CL" b="1" dirty="0">
                <a:cs typeface="Calibri" charset="0"/>
              </a:rPr>
              <a:t>2) Modelos Estocásticos: </a:t>
            </a:r>
          </a:p>
          <a:p>
            <a:pPr algn="just" defTabSz="913818">
              <a:defRPr/>
            </a:pPr>
            <a:r>
              <a:rPr lang="es-CL" dirty="0">
                <a:cs typeface="Calibri" charset="0"/>
              </a:rPr>
              <a:t>Este enfoque se usa para comprender cómo la incertidumbre y los eventos aleatorios pueden afectar el sistema financiero y cómo se propagan las crisis y el contagio entre los actores económicos.</a:t>
            </a:r>
          </a:p>
          <a:p>
            <a:pPr algn="just" defTabSz="913818">
              <a:defRPr/>
            </a:pPr>
            <a:endParaRPr lang="es-CL" b="1" dirty="0">
              <a:cs typeface="Calibri" charset="0"/>
            </a:endParaRPr>
          </a:p>
          <a:p>
            <a:pPr marL="285750" indent="-285750" algn="just" defTabSz="913818">
              <a:buFont typeface="Arial" panose="020B0604020202020204" pitchFamily="34" charset="0"/>
              <a:buChar char="•"/>
              <a:defRPr/>
            </a:pPr>
            <a:r>
              <a:rPr lang="es-CL" b="1" dirty="0" err="1">
                <a:cs typeface="Calibri" charset="0"/>
              </a:rPr>
              <a:t>Agent-based</a:t>
            </a:r>
            <a:r>
              <a:rPr lang="es-CL" b="1" dirty="0">
                <a:cs typeface="Calibri" charset="0"/>
              </a:rPr>
              <a:t> </a:t>
            </a:r>
            <a:r>
              <a:rPr lang="es-CL" b="1" dirty="0" err="1">
                <a:cs typeface="Calibri" charset="0"/>
              </a:rPr>
              <a:t>modeling</a:t>
            </a:r>
            <a:r>
              <a:rPr lang="es-CL" b="1" dirty="0">
                <a:cs typeface="Calibri" charset="0"/>
              </a:rPr>
              <a:t> (ABM): </a:t>
            </a:r>
          </a:p>
          <a:p>
            <a:pPr algn="just" defTabSz="913818">
              <a:defRPr/>
            </a:pPr>
            <a:endParaRPr lang="es-CL" b="1" dirty="0">
              <a:cs typeface="Calibri" charset="0"/>
            </a:endParaRPr>
          </a:p>
          <a:p>
            <a:pPr algn="just" defTabSz="913818">
              <a:defRPr/>
            </a:pPr>
            <a:r>
              <a:rPr lang="es-CL" dirty="0">
                <a:cs typeface="Calibri" charset="0"/>
              </a:rPr>
              <a:t>Modelo computacional donde los múltiples agentes individuales interactúan entre sí y su entorno. Estos modelos intentan simular el comportamiento emergente a través de la interacción local de agentes autónomos. En un ABM, cada agente es una entidad individual que puede tener sus propias características, comportamientos y reglas de decisión. El énfasis está en cómo emergen los patrones colectivos a partir de las interacciones locales de los agentes</a:t>
            </a:r>
          </a:p>
          <a:p>
            <a:pPr algn="just" defTabSz="913818">
              <a:defRPr/>
            </a:pPr>
            <a:endParaRPr lang="es-CL" dirty="0">
              <a:cs typeface="Calibri" charset="0"/>
            </a:endParaRPr>
          </a:p>
          <a:p>
            <a:pPr marL="285750" indent="-285750" algn="just" defTabSz="913818">
              <a:buFont typeface="Arial" panose="020B0604020202020204" pitchFamily="34" charset="0"/>
              <a:buChar char="•"/>
              <a:defRPr/>
            </a:pPr>
            <a:r>
              <a:rPr lang="es-CL" b="1" dirty="0">
                <a:cs typeface="Calibri" charset="0"/>
              </a:rPr>
              <a:t>Dynamic </a:t>
            </a:r>
            <a:r>
              <a:rPr lang="es-CL" b="1" dirty="0" err="1">
                <a:cs typeface="Calibri" charset="0"/>
              </a:rPr>
              <a:t>Stochastic</a:t>
            </a:r>
            <a:r>
              <a:rPr lang="es-CL" b="1" dirty="0">
                <a:cs typeface="Calibri" charset="0"/>
              </a:rPr>
              <a:t> General </a:t>
            </a:r>
            <a:r>
              <a:rPr lang="es-CL" b="1" dirty="0" err="1">
                <a:cs typeface="Calibri" charset="0"/>
              </a:rPr>
              <a:t>Equilibrium</a:t>
            </a:r>
            <a:r>
              <a:rPr lang="es-CL" b="1" dirty="0">
                <a:cs typeface="Calibri" charset="0"/>
              </a:rPr>
              <a:t> (DSGE):</a:t>
            </a:r>
          </a:p>
          <a:p>
            <a:pPr algn="just" defTabSz="913818">
              <a:defRPr/>
            </a:pPr>
            <a:endParaRPr lang="es-CL" dirty="0">
              <a:cs typeface="Calibri" charset="0"/>
            </a:endParaRPr>
          </a:p>
          <a:p>
            <a:pPr algn="just" defTabSz="913818">
              <a:defRPr/>
            </a:pPr>
            <a:r>
              <a:rPr lang="es-CL" dirty="0">
                <a:cs typeface="Calibri" charset="0"/>
              </a:rPr>
              <a:t>Se basa en el comportamiento de optimización de agentes racionales en un entorno dinámico. Están diseñados para describir el comportamiento agregado a nivel económico. Incorporan la aleatoriedad mediante shocks estocásticos, que pueden alterar la economía. </a:t>
            </a:r>
          </a:p>
          <a:p>
            <a:pPr algn="just" defTabSz="913818">
              <a:defRPr/>
            </a:pPr>
            <a:endParaRPr lang="es-CL" dirty="0">
              <a:cs typeface="Calibri" charset="0"/>
            </a:endParaRPr>
          </a:p>
          <a:p>
            <a:pPr marL="285750" indent="-285750" algn="just" defTabSz="913818">
              <a:buFont typeface="Arial" panose="020B0604020202020204" pitchFamily="34" charset="0"/>
              <a:buChar char="•"/>
              <a:defRPr/>
            </a:pPr>
            <a:r>
              <a:rPr lang="es-CL" dirty="0">
                <a:cs typeface="Calibri" charset="0"/>
              </a:rPr>
              <a:t>Otros modelos</a:t>
            </a: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Tree>
    <p:extLst>
      <p:ext uri="{BB962C8B-B14F-4D97-AF65-F5344CB8AC3E}">
        <p14:creationId xmlns:p14="http://schemas.microsoft.com/office/powerpoint/2010/main" val="327166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419301" cy="3970318"/>
          </a:xfrm>
          <a:prstGeom prst="rect">
            <a:avLst/>
          </a:prstGeom>
        </p:spPr>
        <p:txBody>
          <a:bodyPr wrap="square">
            <a:spAutoFit/>
          </a:bodyPr>
          <a:lstStyle/>
          <a:p>
            <a:pPr lvl="0" algn="just" defTabSz="913818">
              <a:defRPr/>
            </a:pPr>
            <a:endParaRPr lang="es-CL" dirty="0">
              <a:cs typeface="Calibri" charset="0"/>
            </a:endParaRPr>
          </a:p>
          <a:p>
            <a:pPr algn="just" defTabSz="913818">
              <a:defRPr/>
            </a:pPr>
            <a:r>
              <a:rPr lang="es-CL" b="1" dirty="0">
                <a:cs typeface="Calibri" charset="0"/>
              </a:rPr>
              <a:t>3) Modelos de redes:</a:t>
            </a:r>
            <a:endParaRPr lang="es-CL" dirty="0">
              <a:cs typeface="Calibri" charset="0"/>
            </a:endParaRPr>
          </a:p>
          <a:p>
            <a:pPr algn="just" defTabSz="913818">
              <a:defRPr/>
            </a:pPr>
            <a:r>
              <a:rPr lang="es-CL" dirty="0">
                <a:cs typeface="Calibri" charset="0"/>
              </a:rPr>
              <a:t>Se enfocan en estudiar el comportamiento y la propagación de fenómenos a través de las interconexiones entre los nodos de una red. En este contexto, representan y analizan las relaciones y conexiones entre los bancos y sus clientes como una red. Permite analizar cómo la interconexión entre los bancos y los depositantes puede influir en la propagación y la intensidad de una corrida de depósitos bancarios, permitiendo identificar los bancos o clientes más vulnerables a una retirada masiva de depósitos.</a:t>
            </a: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6" name="Imagen 5">
            <a:extLst>
              <a:ext uri="{FF2B5EF4-FFF2-40B4-BE49-F238E27FC236}">
                <a16:creationId xmlns:a16="http://schemas.microsoft.com/office/drawing/2014/main" id="{66B183B7-165A-FE60-D03F-970BA3E226BD}"/>
              </a:ext>
            </a:extLst>
          </p:cNvPr>
          <p:cNvPicPr>
            <a:picLocks noChangeAspect="1"/>
          </p:cNvPicPr>
          <p:nvPr/>
        </p:nvPicPr>
        <p:blipFill>
          <a:blip r:embed="rId3"/>
          <a:stretch>
            <a:fillRect/>
          </a:stretch>
        </p:blipFill>
        <p:spPr>
          <a:xfrm>
            <a:off x="4645347" y="3577450"/>
            <a:ext cx="2714207" cy="1731397"/>
          </a:xfrm>
          <a:prstGeom prst="rect">
            <a:avLst/>
          </a:prstGeom>
        </p:spPr>
      </p:pic>
    </p:spTree>
    <p:extLst>
      <p:ext uri="{BB962C8B-B14F-4D97-AF65-F5344CB8AC3E}">
        <p14:creationId xmlns:p14="http://schemas.microsoft.com/office/powerpoint/2010/main" val="1260703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32</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7820067" cy="2308324"/>
          </a:xfrm>
          <a:prstGeom prst="rect">
            <a:avLst/>
          </a:prstGeom>
        </p:spPr>
        <p:txBody>
          <a:bodyPr wrap="square">
            <a:spAutoFit/>
          </a:bodyPr>
          <a:lstStyle/>
          <a:p>
            <a:pPr lvl="0"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1026" name="Picture 2" descr="What is Hierarchical Clustering? - KDnuggets">
            <a:extLst>
              <a:ext uri="{FF2B5EF4-FFF2-40B4-BE49-F238E27FC236}">
                <a16:creationId xmlns:a16="http://schemas.microsoft.com/office/drawing/2014/main" id="{1863459C-607F-7FBC-A0C7-CA47486E9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006" y="3510482"/>
            <a:ext cx="2457724" cy="184000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0B829A6-7484-2688-53D6-2718345F97BB}"/>
              </a:ext>
            </a:extLst>
          </p:cNvPr>
          <p:cNvSpPr txBox="1"/>
          <p:nvPr/>
        </p:nvSpPr>
        <p:spPr>
          <a:xfrm>
            <a:off x="292801" y="1030981"/>
            <a:ext cx="11360935" cy="1477328"/>
          </a:xfrm>
          <a:prstGeom prst="rect">
            <a:avLst/>
          </a:prstGeom>
          <a:noFill/>
        </p:spPr>
        <p:txBody>
          <a:bodyPr wrap="square">
            <a:spAutoFit/>
          </a:bodyPr>
          <a:lstStyle/>
          <a:p>
            <a:pPr algn="just" defTabSz="913818">
              <a:defRPr/>
            </a:pPr>
            <a:r>
              <a:rPr lang="es-CL" b="1" dirty="0">
                <a:cs typeface="Calibri" charset="0"/>
              </a:rPr>
              <a:t>4) Modelos de predicción en Inteligencia Artificial:</a:t>
            </a:r>
          </a:p>
          <a:p>
            <a:pPr lvl="0" algn="just" defTabSz="913818">
              <a:defRPr/>
            </a:pPr>
            <a:r>
              <a:rPr lang="es-CL" dirty="0">
                <a:cs typeface="Calibri" charset="0"/>
              </a:rPr>
              <a:t>Mediante diferentes algoritmos (</a:t>
            </a:r>
            <a:r>
              <a:rPr lang="es-CL" dirty="0" err="1">
                <a:cs typeface="Calibri" charset="0"/>
              </a:rPr>
              <a:t>clustering</a:t>
            </a:r>
            <a:r>
              <a:rPr lang="es-CL" dirty="0">
                <a:cs typeface="Calibri" charset="0"/>
              </a:rPr>
              <a:t>, redes neuronales, GNN, </a:t>
            </a:r>
            <a:r>
              <a:rPr lang="es-CL" dirty="0" err="1">
                <a:cs typeface="Calibri" charset="0"/>
              </a:rPr>
              <a:t>PINNs</a:t>
            </a:r>
            <a:r>
              <a:rPr lang="es-CL" dirty="0">
                <a:cs typeface="Calibri" charset="0"/>
              </a:rPr>
              <a:t>, etc) pueden predecirse los bancos que peligrarían e irían a quiebra a nivel de sus probabilidades.</a:t>
            </a:r>
          </a:p>
          <a:p>
            <a:pPr lvl="0" algn="just" defTabSz="913818">
              <a:defRPr/>
            </a:pPr>
            <a:r>
              <a:rPr lang="es-CL" dirty="0">
                <a:cs typeface="Calibri" charset="0"/>
              </a:rPr>
              <a:t>Con estos enfoques pueden identificarse las variables que más influyen en la respuesta, niveles de contagio y bancos que podrían verse más afectados.</a:t>
            </a:r>
          </a:p>
        </p:txBody>
      </p:sp>
      <p:pic>
        <p:nvPicPr>
          <p:cNvPr id="10" name="Imagen 9" descr="Gráfico, Gráfico de dispersión&#10;&#10;Descripción generada automáticamente">
            <a:extLst>
              <a:ext uri="{FF2B5EF4-FFF2-40B4-BE49-F238E27FC236}">
                <a16:creationId xmlns:a16="http://schemas.microsoft.com/office/drawing/2014/main" id="{2B337D91-C582-BC8C-906D-ADC09775D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563" y="3236658"/>
            <a:ext cx="3942944" cy="2464340"/>
          </a:xfrm>
          <a:prstGeom prst="rect">
            <a:avLst/>
          </a:prstGeom>
        </p:spPr>
      </p:pic>
    </p:spTree>
    <p:extLst>
      <p:ext uri="{BB962C8B-B14F-4D97-AF65-F5344CB8AC3E}">
        <p14:creationId xmlns:p14="http://schemas.microsoft.com/office/powerpoint/2010/main" val="23905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33</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5009064"/>
          </a:xfrm>
          <a:prstGeom prst="rect">
            <a:avLst/>
          </a:prstGeom>
        </p:spPr>
        <p:txBody>
          <a:bodyPr wrap="square">
            <a:spAutoFit/>
          </a:bodyPr>
          <a:lstStyle/>
          <a:p>
            <a:pPr lvl="0" algn="just" defTabSz="913818">
              <a:defRPr/>
            </a:pPr>
            <a:r>
              <a:rPr lang="es-CL" b="1" dirty="0">
                <a:cs typeface="Calibri" charset="0"/>
              </a:rPr>
              <a:t>No son movimientos brownianos: 	</a:t>
            </a:r>
          </a:p>
          <a:p>
            <a:pPr lvl="0" algn="just" defTabSz="913818">
              <a:defRPr/>
            </a:pPr>
            <a:endParaRPr lang="es-CL" b="1" dirty="0">
              <a:cs typeface="Calibri" charset="0"/>
            </a:endParaRPr>
          </a:p>
          <a:p>
            <a:pPr lvl="0" algn="just" defTabSz="913818">
              <a:defRPr/>
            </a:pPr>
            <a:r>
              <a:rPr lang="es-CL" dirty="0">
                <a:cs typeface="Calibri" charset="0"/>
              </a:rPr>
              <a:t>- </a:t>
            </a:r>
            <a:r>
              <a:rPr lang="es-MX" dirty="0">
                <a:cs typeface="Calibri" charset="0"/>
              </a:rPr>
              <a:t>el proceso en la realidad no es continuo y presenta saltos</a:t>
            </a:r>
          </a:p>
          <a:p>
            <a:pPr lvl="0" algn="just" defTabSz="913818">
              <a:defRPr/>
            </a:pPr>
            <a:r>
              <a:rPr lang="es-MX" dirty="0">
                <a:cs typeface="Calibri" charset="0"/>
              </a:rPr>
              <a:t>				</a:t>
            </a:r>
          </a:p>
          <a:p>
            <a:pPr lvl="0" algn="just" defTabSz="913818">
              <a:defRPr/>
            </a:pPr>
            <a:r>
              <a:rPr lang="es-MX" dirty="0">
                <a:cs typeface="Calibri" charset="0"/>
              </a:rPr>
              <a:t>-los incrementos no son independientes ni estacionarios, ya que los run-off de depósitos pueden exhibir dependencias de factores externos, como condiciones del mercado, etc.</a:t>
            </a:r>
          </a:p>
          <a:p>
            <a:pPr lvl="0" algn="just" defTabSz="913818">
              <a:defRPr/>
            </a:pPr>
            <a:endParaRPr lang="es-MX" dirty="0">
              <a:cs typeface="Calibri" charset="0"/>
            </a:endParaRPr>
          </a:p>
          <a:p>
            <a:pPr lvl="0" algn="just" defTabSz="913818">
              <a:defRPr/>
            </a:pPr>
            <a:r>
              <a:rPr lang="es-MX" dirty="0">
                <a:cs typeface="Calibri" charset="0"/>
              </a:rPr>
              <a:t>-la volatilidad de los run-off de depósitos no es constante, sino que puede variar en el tiempo debido a cambios en el comportamiento de los clientes, tasas de interés u otras condiciones económicas</a:t>
            </a:r>
          </a:p>
          <a:p>
            <a:pPr lvl="0" algn="just" defTabSz="913818">
              <a:defRPr/>
            </a:pPr>
            <a:endParaRPr lang="es-MX" b="1" dirty="0">
              <a:cs typeface="Calibri" charset="0"/>
            </a:endParaRPr>
          </a:p>
          <a:p>
            <a:pPr algn="just" defTabSz="913818">
              <a:defRP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-los movimientos brownianos asumen normalidad (normal con media 0 y varianza t), lo que implica que los eventos extremos son raros. Sin embargo, durante la reducción de depósitos, los eventos extremos (eventos de cola) podrían ser más comunes de lo que sugeriría una distribución normal. Esto puede resultar en una subestimación de los riesgos asociados con los run-off de depósitos a gran escala.</a:t>
            </a:r>
            <a:endParaRPr lang="es-CL"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03D472B1-25E1-155C-1476-41F7E75F05CC}"/>
              </a:ext>
            </a:extLst>
          </p:cNvPr>
          <p:cNvPicPr>
            <a:picLocks noChangeAspect="1"/>
          </p:cNvPicPr>
          <p:nvPr/>
        </p:nvPicPr>
        <p:blipFill rotWithShape="1">
          <a:blip r:embed="rId3"/>
          <a:srcRect t="4436" b="13442"/>
          <a:stretch/>
        </p:blipFill>
        <p:spPr>
          <a:xfrm>
            <a:off x="5928026" y="4465362"/>
            <a:ext cx="4328747" cy="2040085"/>
          </a:xfrm>
          <a:prstGeom prst="rect">
            <a:avLst/>
          </a:prstGeom>
        </p:spPr>
      </p:pic>
    </p:spTree>
    <p:extLst>
      <p:ext uri="{BB962C8B-B14F-4D97-AF65-F5344CB8AC3E}">
        <p14:creationId xmlns:p14="http://schemas.microsoft.com/office/powerpoint/2010/main" val="4280960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400110"/>
          </a:xfrm>
          <a:prstGeom prst="rect">
            <a:avLst/>
          </a:prstGeom>
        </p:spPr>
        <p:txBody>
          <a:bodyPr wrap="square">
            <a:spAutoFit/>
          </a:bodyPr>
          <a:lstStyle/>
          <a:p>
            <a:pPr lvl="0" algn="just" defTabSz="913818">
              <a:defRPr/>
            </a:pPr>
            <a:r>
              <a:rPr lang="es-CL" sz="2000" b="1" dirty="0"/>
              <a:t>Veamos un </a:t>
            </a:r>
            <a:r>
              <a:rPr lang="es-CL" sz="2000" b="1" dirty="0" err="1"/>
              <a:t>paper</a:t>
            </a:r>
            <a:r>
              <a:rPr lang="es-CL" sz="2000" b="1" dirty="0"/>
              <a:t>:</a:t>
            </a:r>
            <a:endParaRPr lang="es-CL" sz="2000" dirty="0">
              <a:cs typeface="Calibri" charset="0"/>
            </a:endParaRPr>
          </a:p>
        </p:txBody>
      </p:sp>
      <p:pic>
        <p:nvPicPr>
          <p:cNvPr id="6" name="Imagen 5">
            <a:extLst>
              <a:ext uri="{FF2B5EF4-FFF2-40B4-BE49-F238E27FC236}">
                <a16:creationId xmlns:a16="http://schemas.microsoft.com/office/drawing/2014/main" id="{773FD4F6-D4D7-3DF7-FA73-A29283BC30E7}"/>
              </a:ext>
            </a:extLst>
          </p:cNvPr>
          <p:cNvPicPr>
            <a:picLocks noChangeAspect="1"/>
          </p:cNvPicPr>
          <p:nvPr/>
        </p:nvPicPr>
        <p:blipFill>
          <a:blip r:embed="rId3"/>
          <a:stretch>
            <a:fillRect/>
          </a:stretch>
        </p:blipFill>
        <p:spPr>
          <a:xfrm>
            <a:off x="3002131" y="821060"/>
            <a:ext cx="6187737" cy="5684387"/>
          </a:xfrm>
          <a:prstGeom prst="rect">
            <a:avLst/>
          </a:prstGeom>
        </p:spPr>
      </p:pic>
    </p:spTree>
    <p:extLst>
      <p:ext uri="{BB962C8B-B14F-4D97-AF65-F5344CB8AC3E}">
        <p14:creationId xmlns:p14="http://schemas.microsoft.com/office/powerpoint/2010/main" val="1025415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35</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92A11EC9-CF4B-6AF1-D44E-1EA3D4663F47}"/>
              </a:ext>
            </a:extLst>
          </p:cNvPr>
          <p:cNvPicPr>
            <a:picLocks noChangeAspect="1"/>
          </p:cNvPicPr>
          <p:nvPr/>
        </p:nvPicPr>
        <p:blipFill>
          <a:blip r:embed="rId3"/>
          <a:stretch>
            <a:fillRect/>
          </a:stretch>
        </p:blipFill>
        <p:spPr>
          <a:xfrm>
            <a:off x="1876858" y="1453821"/>
            <a:ext cx="8314286" cy="4180952"/>
          </a:xfrm>
          <a:prstGeom prst="rect">
            <a:avLst/>
          </a:prstGeom>
        </p:spPr>
      </p:pic>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Timing de los eventos en el modelo de corrida bancaria</a:t>
            </a:r>
          </a:p>
        </p:txBody>
      </p:sp>
      <p:sp>
        <p:nvSpPr>
          <p:cNvPr id="10" name="CuadroTexto 9">
            <a:extLst>
              <a:ext uri="{FF2B5EF4-FFF2-40B4-BE49-F238E27FC236}">
                <a16:creationId xmlns:a16="http://schemas.microsoft.com/office/drawing/2014/main" id="{ABFF5C58-202B-F172-B036-DB3052C3975D}"/>
              </a:ext>
            </a:extLst>
          </p:cNvPr>
          <p:cNvSpPr txBox="1"/>
          <p:nvPr/>
        </p:nvSpPr>
        <p:spPr>
          <a:xfrm>
            <a:off x="390848" y="5718058"/>
            <a:ext cx="11420152" cy="646331"/>
          </a:xfrm>
          <a:prstGeom prst="rect">
            <a:avLst/>
          </a:prstGeom>
          <a:noFill/>
        </p:spPr>
        <p:txBody>
          <a:bodyPr wrap="square">
            <a:spAutoFit/>
          </a:bodyPr>
          <a:lstStyle/>
          <a:p>
            <a:r>
              <a:rPr lang="es-MX" dirty="0"/>
              <a:t>Si el banco no tiene suficientes reservas y activos líquidos para pagar a todos los depositantes, se produce una corrida bancaria.</a:t>
            </a:r>
            <a:endParaRPr lang="es-CL" dirty="0"/>
          </a:p>
        </p:txBody>
      </p:sp>
    </p:spTree>
    <p:extLst>
      <p:ext uri="{BB962C8B-B14F-4D97-AF65-F5344CB8AC3E}">
        <p14:creationId xmlns:p14="http://schemas.microsoft.com/office/powerpoint/2010/main" val="35258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Condición de equilibrio/desequilibrio:</a:t>
            </a:r>
          </a:p>
        </p:txBody>
      </p:sp>
      <p:pic>
        <p:nvPicPr>
          <p:cNvPr id="6" name="Imagen 5">
            <a:extLst>
              <a:ext uri="{FF2B5EF4-FFF2-40B4-BE49-F238E27FC236}">
                <a16:creationId xmlns:a16="http://schemas.microsoft.com/office/drawing/2014/main" id="{70FF83CD-9143-9A78-4632-1ED7FECEA534}"/>
              </a:ext>
            </a:extLst>
          </p:cNvPr>
          <p:cNvPicPr>
            <a:picLocks noChangeAspect="1"/>
          </p:cNvPicPr>
          <p:nvPr/>
        </p:nvPicPr>
        <p:blipFill>
          <a:blip r:embed="rId3"/>
          <a:stretch>
            <a:fillRect/>
          </a:stretch>
        </p:blipFill>
        <p:spPr>
          <a:xfrm>
            <a:off x="3621760" y="1207170"/>
            <a:ext cx="4995476" cy="5087843"/>
          </a:xfrm>
          <a:prstGeom prst="rect">
            <a:avLst/>
          </a:prstGeom>
        </p:spPr>
      </p:pic>
      <p:sp>
        <p:nvSpPr>
          <p:cNvPr id="9" name="Marco 8">
            <a:extLst>
              <a:ext uri="{FF2B5EF4-FFF2-40B4-BE49-F238E27FC236}">
                <a16:creationId xmlns:a16="http://schemas.microsoft.com/office/drawing/2014/main" id="{8ADEF887-329E-0467-7683-3618FA1D93FD}"/>
              </a:ext>
            </a:extLst>
          </p:cNvPr>
          <p:cNvSpPr/>
          <p:nvPr/>
        </p:nvSpPr>
        <p:spPr>
          <a:xfrm>
            <a:off x="3621760" y="4114800"/>
            <a:ext cx="4995476" cy="6310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Tree>
    <p:extLst>
      <p:ext uri="{BB962C8B-B14F-4D97-AF65-F5344CB8AC3E}">
        <p14:creationId xmlns:p14="http://schemas.microsoft.com/office/powerpoint/2010/main" val="4126721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37</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Umbral de corrida bancaria</a:t>
            </a:r>
          </a:p>
        </p:txBody>
      </p:sp>
      <p:pic>
        <p:nvPicPr>
          <p:cNvPr id="5" name="Imagen 4">
            <a:extLst>
              <a:ext uri="{FF2B5EF4-FFF2-40B4-BE49-F238E27FC236}">
                <a16:creationId xmlns:a16="http://schemas.microsoft.com/office/drawing/2014/main" id="{36317966-B94C-CB95-2FEF-058883366FD8}"/>
              </a:ext>
            </a:extLst>
          </p:cNvPr>
          <p:cNvPicPr>
            <a:picLocks noChangeAspect="1"/>
          </p:cNvPicPr>
          <p:nvPr/>
        </p:nvPicPr>
        <p:blipFill>
          <a:blip r:embed="rId3"/>
          <a:stretch>
            <a:fillRect/>
          </a:stretch>
        </p:blipFill>
        <p:spPr>
          <a:xfrm>
            <a:off x="5275750" y="1022504"/>
            <a:ext cx="5744113" cy="5054331"/>
          </a:xfrm>
          <a:prstGeom prst="rect">
            <a:avLst/>
          </a:prstGeom>
        </p:spPr>
      </p:pic>
      <p:sp>
        <p:nvSpPr>
          <p:cNvPr id="10" name="CuadroTexto 9">
            <a:extLst>
              <a:ext uri="{FF2B5EF4-FFF2-40B4-BE49-F238E27FC236}">
                <a16:creationId xmlns:a16="http://schemas.microsoft.com/office/drawing/2014/main" id="{713324A0-4BE3-96CC-D82D-544E665030DD}"/>
              </a:ext>
            </a:extLst>
          </p:cNvPr>
          <p:cNvSpPr txBox="1"/>
          <p:nvPr/>
        </p:nvSpPr>
        <p:spPr>
          <a:xfrm>
            <a:off x="1006475" y="2140094"/>
            <a:ext cx="3552825" cy="3416320"/>
          </a:xfrm>
          <a:prstGeom prst="rect">
            <a:avLst/>
          </a:prstGeom>
          <a:noFill/>
        </p:spPr>
        <p:txBody>
          <a:bodyPr wrap="square">
            <a:spAutoFit/>
          </a:bodyPr>
          <a:lstStyle/>
          <a:p>
            <a:r>
              <a:rPr lang="es-MX" dirty="0"/>
              <a:t>Si la tasa de recuperación es menor que 1, entonces existe la posibilidad de una corrida bancaria. La figura muestra que si un shock negativo Z afecta al banco, entonces la tasa de recuperación cae por debajo del umbral y se produce una corrida bancaria. Si no hay un shock negativo Z, entonces la tasa de recuperación permanece por encima del umbral y no hay corrida bancaria. </a:t>
            </a:r>
            <a:endParaRPr lang="es-CL" dirty="0"/>
          </a:p>
        </p:txBody>
      </p:sp>
    </p:spTree>
    <p:extLst>
      <p:ext uri="{BB962C8B-B14F-4D97-AF65-F5344CB8AC3E}">
        <p14:creationId xmlns:p14="http://schemas.microsoft.com/office/powerpoint/2010/main" val="755440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38</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Fenómenos macroeconómicos</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6" name="Imagen 5" descr="Gráfico, Gráfico de líneas">
            <a:extLst>
              <a:ext uri="{FF2B5EF4-FFF2-40B4-BE49-F238E27FC236}">
                <a16:creationId xmlns:a16="http://schemas.microsoft.com/office/drawing/2014/main" id="{E3164CAD-6C8C-7517-3210-2CAAB02EF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016" y="3266893"/>
            <a:ext cx="5245711" cy="3421116"/>
          </a:xfrm>
          <a:prstGeom prst="rect">
            <a:avLst/>
          </a:prstGeom>
        </p:spPr>
      </p:pic>
      <p:sp>
        <p:nvSpPr>
          <p:cNvPr id="8" name="CuadroTexto 7">
            <a:extLst>
              <a:ext uri="{FF2B5EF4-FFF2-40B4-BE49-F238E27FC236}">
                <a16:creationId xmlns:a16="http://schemas.microsoft.com/office/drawing/2014/main" id="{C853D66B-5F38-D2AB-10AF-9BD6D6B6CACC}"/>
              </a:ext>
            </a:extLst>
          </p:cNvPr>
          <p:cNvSpPr txBox="1"/>
          <p:nvPr/>
        </p:nvSpPr>
        <p:spPr>
          <a:xfrm>
            <a:off x="292801" y="753995"/>
            <a:ext cx="11592000" cy="2585323"/>
          </a:xfrm>
          <a:prstGeom prst="rect">
            <a:avLst/>
          </a:prstGeom>
          <a:noFill/>
        </p:spPr>
        <p:txBody>
          <a:bodyPr wrap="square">
            <a:spAutoFit/>
          </a:bodyPr>
          <a:lstStyle/>
          <a:p>
            <a:r>
              <a:rPr lang="es-MX" sz="1800" b="1" dirty="0">
                <a:latin typeface="+mn-lt"/>
              </a:rPr>
              <a:t>Ciclos económicos</a:t>
            </a:r>
          </a:p>
          <a:p>
            <a:endParaRPr lang="es-MX" sz="1800" b="1" dirty="0">
              <a:latin typeface="+mn-lt"/>
            </a:endParaRPr>
          </a:p>
          <a:p>
            <a:r>
              <a:rPr lang="es-MX" sz="1800" dirty="0">
                <a:latin typeface="+mn-lt"/>
              </a:rPr>
              <a:t>El ciclo económico afecta a las decisiones de inversión de depósitos a plazo.</a:t>
            </a:r>
          </a:p>
          <a:p>
            <a:endParaRPr lang="es-MX" sz="1800" dirty="0">
              <a:latin typeface="+mn-lt"/>
            </a:endParaRPr>
          </a:p>
          <a:p>
            <a:r>
              <a:rPr lang="es-MX" sz="1800" dirty="0">
                <a:latin typeface="+mn-lt"/>
              </a:rPr>
              <a:t>“Los ajustes de mercado no son inmediatos, existen rezagos en las tasas de interés de mercado. Se ha demostrado que en periodos de reducción de tasas, estas tienen efectos inmediatos sobre los depósitos a plazo, existiendo más flexibilidad, sin embargo, las tasas de los depósitos a plazo tienden a mostrar rigidez cuando las tasas de mercado están aumentando y los spread de los bancos tienden a hacerse más amplios.” (</a:t>
            </a:r>
            <a:r>
              <a:rPr lang="es-MX" sz="1800" dirty="0" err="1">
                <a:latin typeface="+mn-lt"/>
              </a:rPr>
              <a:t>Neumark</a:t>
            </a:r>
            <a:r>
              <a:rPr lang="es-MX" sz="1800" dirty="0">
                <a:latin typeface="+mn-lt"/>
              </a:rPr>
              <a:t> and </a:t>
            </a:r>
            <a:r>
              <a:rPr lang="es-MX" sz="1800" dirty="0" err="1">
                <a:latin typeface="+mn-lt"/>
              </a:rPr>
              <a:t>Shape</a:t>
            </a:r>
            <a:r>
              <a:rPr lang="es-MX" sz="1800" dirty="0">
                <a:latin typeface="+mn-lt"/>
              </a:rPr>
              <a:t> (1992); Kahn, </a:t>
            </a:r>
            <a:r>
              <a:rPr lang="es-MX" sz="1800" dirty="0" err="1">
                <a:latin typeface="+mn-lt"/>
              </a:rPr>
              <a:t>Pennacchi</a:t>
            </a:r>
            <a:r>
              <a:rPr lang="es-MX" sz="1800" dirty="0">
                <a:latin typeface="+mn-lt"/>
              </a:rPr>
              <a:t> and </a:t>
            </a:r>
            <a:r>
              <a:rPr lang="es-MX" sz="1800" dirty="0" err="1">
                <a:latin typeface="+mn-lt"/>
              </a:rPr>
              <a:t>Sopranzetti</a:t>
            </a:r>
            <a:r>
              <a:rPr lang="es-MX" sz="1800" dirty="0">
                <a:latin typeface="+mn-lt"/>
              </a:rPr>
              <a:t> (1996); </a:t>
            </a:r>
            <a:r>
              <a:rPr lang="es-MX" sz="1800" dirty="0" err="1">
                <a:latin typeface="+mn-lt"/>
              </a:rPr>
              <a:t>O’brien</a:t>
            </a:r>
            <a:r>
              <a:rPr lang="es-MX" sz="1800" dirty="0">
                <a:latin typeface="+mn-lt"/>
              </a:rPr>
              <a:t> (2000).</a:t>
            </a:r>
          </a:p>
        </p:txBody>
      </p:sp>
      <p:sp>
        <p:nvSpPr>
          <p:cNvPr id="12" name="CuadroTexto 11">
            <a:extLst>
              <a:ext uri="{FF2B5EF4-FFF2-40B4-BE49-F238E27FC236}">
                <a16:creationId xmlns:a16="http://schemas.microsoft.com/office/drawing/2014/main" id="{D2B23915-AA62-ADEB-C3F4-AE84B2B538A7}"/>
              </a:ext>
            </a:extLst>
          </p:cNvPr>
          <p:cNvSpPr txBox="1"/>
          <p:nvPr/>
        </p:nvSpPr>
        <p:spPr>
          <a:xfrm>
            <a:off x="7326727" y="4990829"/>
            <a:ext cx="4230273" cy="1200329"/>
          </a:xfrm>
          <a:prstGeom prst="rect">
            <a:avLst/>
          </a:prstGeom>
          <a:noFill/>
        </p:spPr>
        <p:txBody>
          <a:bodyPr wrap="square">
            <a:spAutoFit/>
          </a:bodyPr>
          <a:lstStyle/>
          <a:p>
            <a:r>
              <a:rPr lang="es-CL" dirty="0"/>
              <a:t>La TPM es una medida que toma el Banco Central para regular la inflación y llevar a un ajuste de equilibrio a la actividad económica </a:t>
            </a:r>
          </a:p>
        </p:txBody>
      </p:sp>
    </p:spTree>
    <p:extLst>
      <p:ext uri="{BB962C8B-B14F-4D97-AF65-F5344CB8AC3E}">
        <p14:creationId xmlns:p14="http://schemas.microsoft.com/office/powerpoint/2010/main" val="2111270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6" name="Imagen 5">
            <a:extLst>
              <a:ext uri="{FF2B5EF4-FFF2-40B4-BE49-F238E27FC236}">
                <a16:creationId xmlns:a16="http://schemas.microsoft.com/office/drawing/2014/main" id="{A50A7A00-9A90-93EB-D00A-967196EC16E1}"/>
              </a:ext>
            </a:extLst>
          </p:cNvPr>
          <p:cNvPicPr>
            <a:picLocks noChangeAspect="1"/>
          </p:cNvPicPr>
          <p:nvPr/>
        </p:nvPicPr>
        <p:blipFill>
          <a:blip r:embed="rId3"/>
          <a:stretch>
            <a:fillRect/>
          </a:stretch>
        </p:blipFill>
        <p:spPr>
          <a:xfrm>
            <a:off x="762000" y="774572"/>
            <a:ext cx="10668000" cy="6096000"/>
          </a:xfrm>
          <a:prstGeom prst="rect">
            <a:avLst/>
          </a:prstGeom>
        </p:spPr>
      </p:pic>
    </p:spTree>
    <p:extLst>
      <p:ext uri="{BB962C8B-B14F-4D97-AF65-F5344CB8AC3E}">
        <p14:creationId xmlns:p14="http://schemas.microsoft.com/office/powerpoint/2010/main" val="333782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EC861F-5AB3-0429-1D61-22B2ED5F6F7F}"/>
              </a:ext>
            </a:extLst>
          </p:cNvPr>
          <p:cNvPicPr>
            <a:picLocks noChangeAspect="1"/>
          </p:cNvPicPr>
          <p:nvPr/>
        </p:nvPicPr>
        <p:blipFill>
          <a:blip r:embed="rId3"/>
          <a:stretch>
            <a:fillRect/>
          </a:stretch>
        </p:blipFill>
        <p:spPr>
          <a:xfrm>
            <a:off x="0" y="4597336"/>
            <a:ext cx="12187267" cy="2260664"/>
          </a:xfrm>
          <a:prstGeom prst="rect">
            <a:avLst/>
          </a:prstGeom>
        </p:spPr>
      </p:pic>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Descripción y contexto del problema</a:t>
            </a:r>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9" name="Rectángulo 8">
            <a:extLst>
              <a:ext uri="{FF2B5EF4-FFF2-40B4-BE49-F238E27FC236}">
                <a16:creationId xmlns:a16="http://schemas.microsoft.com/office/drawing/2014/main" id="{7FDF6547-6E47-4F04-90DC-137E2785986D}"/>
              </a:ext>
            </a:extLst>
          </p:cNvPr>
          <p:cNvSpPr/>
          <p:nvPr/>
        </p:nvSpPr>
        <p:spPr>
          <a:xfrm>
            <a:off x="292801" y="762364"/>
            <a:ext cx="11518199" cy="1131079"/>
          </a:xfrm>
          <a:prstGeom prst="rect">
            <a:avLst/>
          </a:prstGeom>
        </p:spPr>
        <p:txBody>
          <a:bodyPr wrap="square">
            <a:spAutoFit/>
          </a:bodyPr>
          <a:lstStyle/>
          <a:p>
            <a:pPr lvl="0" algn="just" defTabSz="913818">
              <a:defRPr/>
            </a:pPr>
            <a:r>
              <a:rPr lang="es-CL" dirty="0">
                <a:cs typeface="Calibri" charset="0"/>
              </a:rPr>
              <a:t>El objetivo principal del programa de cooperación con los estudiantes de la UTFSM tiene como enfoque el poder analizar el </a:t>
            </a:r>
            <a:r>
              <a:rPr lang="es-CL" b="1" dirty="0">
                <a:cs typeface="Calibri" charset="0"/>
              </a:rPr>
              <a:t>comportamiento de las corridas bancarias a nivel sistémico (observando los depósitos a plazo de personas, cuentas corrientes y cuentas de ahorro</a:t>
            </a:r>
            <a:r>
              <a:rPr lang="es-CL" dirty="0">
                <a:cs typeface="Calibri" charset="0"/>
              </a:rPr>
              <a:t>).</a:t>
            </a:r>
            <a:endParaRPr lang="es-CL" sz="1350" dirty="0">
              <a:cs typeface="Calibri" charset="0"/>
            </a:endParaRPr>
          </a:p>
          <a:p>
            <a:pPr lvl="0" algn="just" defTabSz="913818">
              <a:defRPr/>
            </a:pPr>
            <a:endParaRPr lang="es-CL" sz="1350" dirty="0">
              <a:cs typeface="Calibri" charset="0"/>
            </a:endParaRPr>
          </a:p>
        </p:txBody>
      </p:sp>
      <p:pic>
        <p:nvPicPr>
          <p:cNvPr id="4" name="Imagen 3">
            <a:extLst>
              <a:ext uri="{FF2B5EF4-FFF2-40B4-BE49-F238E27FC236}">
                <a16:creationId xmlns:a16="http://schemas.microsoft.com/office/drawing/2014/main" id="{72882441-0901-620D-D6E8-FB78E36B5CA7}"/>
              </a:ext>
            </a:extLst>
          </p:cNvPr>
          <p:cNvPicPr>
            <a:picLocks noChangeAspect="1"/>
          </p:cNvPicPr>
          <p:nvPr/>
        </p:nvPicPr>
        <p:blipFill rotWithShape="1">
          <a:blip r:embed="rId4"/>
          <a:srcRect t="23605"/>
          <a:stretch/>
        </p:blipFill>
        <p:spPr>
          <a:xfrm>
            <a:off x="7947485" y="2561384"/>
            <a:ext cx="3171330" cy="1368011"/>
          </a:xfrm>
          <a:prstGeom prst="rect">
            <a:avLst/>
          </a:prstGeom>
        </p:spPr>
      </p:pic>
      <p:sp>
        <p:nvSpPr>
          <p:cNvPr id="5" name="Rectángulo 4">
            <a:extLst>
              <a:ext uri="{FF2B5EF4-FFF2-40B4-BE49-F238E27FC236}">
                <a16:creationId xmlns:a16="http://schemas.microsoft.com/office/drawing/2014/main" id="{256EE60C-E14D-70B0-D9F1-E6DD862C3E57}"/>
              </a:ext>
            </a:extLst>
          </p:cNvPr>
          <p:cNvSpPr/>
          <p:nvPr/>
        </p:nvSpPr>
        <p:spPr>
          <a:xfrm>
            <a:off x="318627" y="2091228"/>
            <a:ext cx="7260524" cy="2308324"/>
          </a:xfrm>
          <a:prstGeom prst="rect">
            <a:avLst/>
          </a:prstGeom>
        </p:spPr>
        <p:txBody>
          <a:bodyPr wrap="square">
            <a:spAutoFit/>
          </a:bodyPr>
          <a:lstStyle/>
          <a:p>
            <a:pPr lvl="0" algn="just" defTabSz="913818">
              <a:defRPr/>
            </a:pPr>
            <a:r>
              <a:rPr lang="es-CL" dirty="0">
                <a:cs typeface="Calibri" charset="0"/>
              </a:rPr>
              <a:t>Una </a:t>
            </a:r>
            <a:r>
              <a:rPr lang="es-CL" b="1" dirty="0">
                <a:cs typeface="Calibri" charset="0"/>
              </a:rPr>
              <a:t>corrida bancaria</a:t>
            </a:r>
            <a:r>
              <a:rPr lang="es-CL" dirty="0">
                <a:cs typeface="Calibri" charset="0"/>
              </a:rPr>
              <a:t>, o también conocida en inglés como </a:t>
            </a:r>
            <a:r>
              <a:rPr lang="es-CL" i="1" dirty="0">
                <a:cs typeface="Calibri" charset="0"/>
              </a:rPr>
              <a:t>run-off</a:t>
            </a:r>
            <a:r>
              <a:rPr lang="es-CL" dirty="0">
                <a:cs typeface="Calibri" charset="0"/>
              </a:rPr>
              <a:t> de depósitos (o simplemente, </a:t>
            </a:r>
            <a:r>
              <a:rPr lang="es-CL" b="1" i="1" dirty="0" err="1">
                <a:cs typeface="Calibri" charset="0"/>
              </a:rPr>
              <a:t>bank</a:t>
            </a:r>
            <a:r>
              <a:rPr lang="es-CL" b="1" i="1" dirty="0">
                <a:cs typeface="Calibri" charset="0"/>
              </a:rPr>
              <a:t> run</a:t>
            </a:r>
            <a:r>
              <a:rPr lang="es-CL" dirty="0">
                <a:cs typeface="Calibri" charset="0"/>
              </a:rPr>
              <a:t>), es una situación en la que una gran cantidad de depositantes (personas) retiran sus fondos de una institución bancaria en un corto periodo de tiempo, debido a problemas internos de la institución, que la hacen parecer inestable o con problemas financieros o también debido a factores externos macroeconómicos (que podrían sumarse a lo anterior), como podrían ser una crisis económica, una recesión, baja rentabilidad bancaria, entre otros.</a:t>
            </a:r>
            <a:endParaRPr lang="es-CL" sz="1350" dirty="0">
              <a:cs typeface="Calibri" charset="0"/>
            </a:endParaRPr>
          </a:p>
        </p:txBody>
      </p:sp>
      <p:sp>
        <p:nvSpPr>
          <p:cNvPr id="7" name="CuadroTexto 6">
            <a:extLst>
              <a:ext uri="{FF2B5EF4-FFF2-40B4-BE49-F238E27FC236}">
                <a16:creationId xmlns:a16="http://schemas.microsoft.com/office/drawing/2014/main" id="{AF5F2C13-757E-F5D9-0678-01C6E0C6ABA2}"/>
              </a:ext>
            </a:extLst>
          </p:cNvPr>
          <p:cNvSpPr txBox="1"/>
          <p:nvPr/>
        </p:nvSpPr>
        <p:spPr>
          <a:xfrm>
            <a:off x="292801" y="4399552"/>
            <a:ext cx="11518198" cy="1754326"/>
          </a:xfrm>
          <a:prstGeom prst="rect">
            <a:avLst/>
          </a:prstGeom>
          <a:noFill/>
        </p:spPr>
        <p:txBody>
          <a:bodyPr wrap="square">
            <a:spAutoFit/>
          </a:bodyPr>
          <a:lstStyle/>
          <a:p>
            <a:pPr lvl="0" algn="just" defTabSz="913818">
              <a:defRPr/>
            </a:pPr>
            <a:endParaRPr lang="es-CL" dirty="0">
              <a:cs typeface="Calibri" charset="0"/>
            </a:endParaRPr>
          </a:p>
          <a:p>
            <a:pPr lvl="0" algn="just" defTabSz="913818">
              <a:defRPr/>
            </a:pPr>
            <a:r>
              <a:rPr lang="es-CL" dirty="0">
                <a:solidFill>
                  <a:schemeClr val="bg1"/>
                </a:solidFill>
                <a:cs typeface="Calibri" charset="0"/>
              </a:rPr>
              <a:t>El hundimiento del </a:t>
            </a:r>
            <a:r>
              <a:rPr lang="es-CL" b="1" i="1" dirty="0">
                <a:solidFill>
                  <a:schemeClr val="bg1"/>
                </a:solidFill>
                <a:cs typeface="Calibri" charset="0"/>
              </a:rPr>
              <a:t>Silicon Valley Bank, </a:t>
            </a:r>
            <a:r>
              <a:rPr lang="es-CL" b="1" i="1" dirty="0" err="1">
                <a:solidFill>
                  <a:schemeClr val="bg1"/>
                </a:solidFill>
                <a:cs typeface="Calibri" charset="0"/>
              </a:rPr>
              <a:t>Signature</a:t>
            </a:r>
            <a:r>
              <a:rPr lang="es-CL" b="1" i="1" dirty="0">
                <a:solidFill>
                  <a:schemeClr val="bg1"/>
                </a:solidFill>
                <a:cs typeface="Calibri" charset="0"/>
              </a:rPr>
              <a:t> Bank, </a:t>
            </a:r>
            <a:r>
              <a:rPr lang="es-CL" b="1" i="1" dirty="0" err="1">
                <a:solidFill>
                  <a:schemeClr val="bg1"/>
                </a:solidFill>
                <a:cs typeface="Calibri" charset="0"/>
              </a:rPr>
              <a:t>First</a:t>
            </a:r>
            <a:r>
              <a:rPr lang="es-CL" b="1" i="1" dirty="0">
                <a:solidFill>
                  <a:schemeClr val="bg1"/>
                </a:solidFill>
                <a:cs typeface="Calibri" charset="0"/>
              </a:rPr>
              <a:t> </a:t>
            </a:r>
            <a:r>
              <a:rPr lang="es-CL" b="1" i="1" dirty="0" err="1">
                <a:solidFill>
                  <a:schemeClr val="bg1"/>
                </a:solidFill>
                <a:cs typeface="Calibri" charset="0"/>
              </a:rPr>
              <a:t>Republic</a:t>
            </a:r>
            <a:r>
              <a:rPr lang="es-CL" b="1" i="1" dirty="0">
                <a:solidFill>
                  <a:schemeClr val="bg1"/>
                </a:solidFill>
                <a:cs typeface="Calibri" charset="0"/>
              </a:rPr>
              <a:t> Bank, </a:t>
            </a:r>
            <a:r>
              <a:rPr lang="es-CL" b="1" i="1" dirty="0" err="1">
                <a:solidFill>
                  <a:schemeClr val="bg1"/>
                </a:solidFill>
                <a:cs typeface="Calibri" charset="0"/>
              </a:rPr>
              <a:t>Heartland</a:t>
            </a:r>
            <a:r>
              <a:rPr lang="es-CL" b="1" i="1" dirty="0">
                <a:solidFill>
                  <a:schemeClr val="bg1"/>
                </a:solidFill>
                <a:cs typeface="Calibri" charset="0"/>
              </a:rPr>
              <a:t> Tri-</a:t>
            </a:r>
            <a:r>
              <a:rPr lang="es-CL" b="1" i="1" dirty="0" err="1">
                <a:solidFill>
                  <a:schemeClr val="bg1"/>
                </a:solidFill>
                <a:cs typeface="Calibri" charset="0"/>
              </a:rPr>
              <a:t>State</a:t>
            </a:r>
            <a:r>
              <a:rPr lang="es-CL" b="1" i="1" dirty="0">
                <a:solidFill>
                  <a:schemeClr val="bg1"/>
                </a:solidFill>
                <a:cs typeface="Calibri" charset="0"/>
              </a:rPr>
              <a:t> Bank y del </a:t>
            </a:r>
            <a:r>
              <a:rPr lang="es-CL" b="1" i="1" dirty="0" err="1">
                <a:solidFill>
                  <a:schemeClr val="bg1"/>
                </a:solidFill>
                <a:cs typeface="Calibri" charset="0"/>
              </a:rPr>
              <a:t>Credit</a:t>
            </a:r>
            <a:r>
              <a:rPr lang="es-CL" b="1" i="1" dirty="0">
                <a:solidFill>
                  <a:schemeClr val="bg1"/>
                </a:solidFill>
                <a:cs typeface="Calibri" charset="0"/>
              </a:rPr>
              <a:t> </a:t>
            </a:r>
            <a:r>
              <a:rPr lang="es-CL" b="1" i="1" dirty="0" err="1">
                <a:solidFill>
                  <a:schemeClr val="bg1"/>
                </a:solidFill>
                <a:cs typeface="Calibri" charset="0"/>
              </a:rPr>
              <a:t>Suisse</a:t>
            </a:r>
            <a:r>
              <a:rPr lang="es-CL" b="1" dirty="0">
                <a:solidFill>
                  <a:schemeClr val="bg1"/>
                </a:solidFill>
                <a:cs typeface="Calibri" charset="0"/>
              </a:rPr>
              <a:t> </a:t>
            </a:r>
            <a:r>
              <a:rPr lang="es-CL" dirty="0">
                <a:solidFill>
                  <a:schemeClr val="bg1"/>
                </a:solidFill>
                <a:cs typeface="Calibri" charset="0"/>
              </a:rPr>
              <a:t>durante el último par de años, ha hecho que las autoridades financieras vuelvan a reflexionar sobre las corridas bancarias y la regulación de la </a:t>
            </a:r>
            <a:r>
              <a:rPr lang="es-CL" b="1" dirty="0">
                <a:solidFill>
                  <a:schemeClr val="bg1"/>
                </a:solidFill>
                <a:cs typeface="Calibri" charset="0"/>
              </a:rPr>
              <a:t>liquidez</a:t>
            </a:r>
            <a:r>
              <a:rPr lang="es-CL" dirty="0">
                <a:solidFill>
                  <a:schemeClr val="bg1"/>
                </a:solidFill>
                <a:cs typeface="Calibri" charset="0"/>
              </a:rPr>
              <a:t>, y sobre la necesidad de modificar algunas normas para que el sistema sea más seguro. Esto ha tenido un efecto a nivel internacional, y en Chile también ha tenido repercusión en el cuestionamiento del problema, resultando un desafío interesante el gestionar este riesgo.</a:t>
            </a:r>
          </a:p>
        </p:txBody>
      </p:sp>
    </p:spTree>
    <p:extLst>
      <p:ext uri="{BB962C8B-B14F-4D97-AF65-F5344CB8AC3E}">
        <p14:creationId xmlns:p14="http://schemas.microsoft.com/office/powerpoint/2010/main" val="24971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4" name="Imagen 3">
            <a:extLst>
              <a:ext uri="{FF2B5EF4-FFF2-40B4-BE49-F238E27FC236}">
                <a16:creationId xmlns:a16="http://schemas.microsoft.com/office/drawing/2014/main" id="{2B10A93F-4CEA-36E3-F6A2-79A330A405C8}"/>
              </a:ext>
            </a:extLst>
          </p:cNvPr>
          <p:cNvPicPr>
            <a:picLocks noChangeAspect="1"/>
          </p:cNvPicPr>
          <p:nvPr/>
        </p:nvPicPr>
        <p:blipFill>
          <a:blip r:embed="rId3"/>
          <a:stretch>
            <a:fillRect/>
          </a:stretch>
        </p:blipFill>
        <p:spPr>
          <a:xfrm>
            <a:off x="2504067" y="701118"/>
            <a:ext cx="6449433" cy="6156881"/>
          </a:xfrm>
          <a:prstGeom prst="rect">
            <a:avLst/>
          </a:prstGeom>
        </p:spPr>
      </p:pic>
    </p:spTree>
    <p:extLst>
      <p:ext uri="{BB962C8B-B14F-4D97-AF65-F5344CB8AC3E}">
        <p14:creationId xmlns:p14="http://schemas.microsoft.com/office/powerpoint/2010/main" val="200259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7" name="CuadroTexto 6">
            <a:extLst>
              <a:ext uri="{FF2B5EF4-FFF2-40B4-BE49-F238E27FC236}">
                <a16:creationId xmlns:a16="http://schemas.microsoft.com/office/drawing/2014/main" id="{C399D813-4F23-AF4E-407A-6736BDB98F7F}"/>
              </a:ext>
            </a:extLst>
          </p:cNvPr>
          <p:cNvSpPr txBox="1"/>
          <p:nvPr/>
        </p:nvSpPr>
        <p:spPr>
          <a:xfrm>
            <a:off x="307200" y="930893"/>
            <a:ext cx="11351400" cy="1200329"/>
          </a:xfrm>
          <a:prstGeom prst="rect">
            <a:avLst/>
          </a:prstGeom>
          <a:noFill/>
        </p:spPr>
        <p:txBody>
          <a:bodyPr wrap="square">
            <a:spAutoFit/>
          </a:bodyPr>
          <a:lstStyle/>
          <a:p>
            <a:r>
              <a:rPr lang="es-MX" dirty="0"/>
              <a:t>Cuando comiences a modelar un flujo usando Navier-Stokes, tu fluido tendrá una cantidad inicial de energía. Pero en un flujo turbulento, esa energía puede concentrarse. En lugar de distribuirse uniformemente a través del río, la energía cinética se puede acumular en remolinos arbitrariamente pequeños, y las partículas en esos remolinos podrían (en teoría) acelerarse a una velocidad infinita.</a:t>
            </a:r>
            <a:endParaRPr lang="es-CL" dirty="0"/>
          </a:p>
        </p:txBody>
      </p:sp>
      <p:pic>
        <p:nvPicPr>
          <p:cNvPr id="8" name="Imagen 7">
            <a:extLst>
              <a:ext uri="{FF2B5EF4-FFF2-40B4-BE49-F238E27FC236}">
                <a16:creationId xmlns:a16="http://schemas.microsoft.com/office/drawing/2014/main" id="{F78866F4-D2DD-E436-24BB-850A8C5E3334}"/>
              </a:ext>
            </a:extLst>
          </p:cNvPr>
          <p:cNvPicPr>
            <a:picLocks noChangeAspect="1"/>
          </p:cNvPicPr>
          <p:nvPr/>
        </p:nvPicPr>
        <p:blipFill>
          <a:blip r:embed="rId3"/>
          <a:stretch>
            <a:fillRect/>
          </a:stretch>
        </p:blipFill>
        <p:spPr>
          <a:xfrm>
            <a:off x="648437" y="2255833"/>
            <a:ext cx="10668925" cy="4432176"/>
          </a:xfrm>
          <a:prstGeom prst="rect">
            <a:avLst/>
          </a:prstGeom>
        </p:spPr>
      </p:pic>
    </p:spTree>
    <p:extLst>
      <p:ext uri="{BB962C8B-B14F-4D97-AF65-F5344CB8AC3E}">
        <p14:creationId xmlns:p14="http://schemas.microsoft.com/office/powerpoint/2010/main" val="3440691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42</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6" name="CuadroTexto 5">
            <a:extLst>
              <a:ext uri="{FF2B5EF4-FFF2-40B4-BE49-F238E27FC236}">
                <a16:creationId xmlns:a16="http://schemas.microsoft.com/office/drawing/2014/main" id="{44911CED-23AB-F4CD-9B0A-E0EF96C4D742}"/>
              </a:ext>
            </a:extLst>
          </p:cNvPr>
          <p:cNvSpPr txBox="1"/>
          <p:nvPr/>
        </p:nvSpPr>
        <p:spPr>
          <a:xfrm>
            <a:off x="688024" y="801797"/>
            <a:ext cx="10881676" cy="4801314"/>
          </a:xfrm>
          <a:prstGeom prst="rect">
            <a:avLst/>
          </a:prstGeom>
          <a:noFill/>
        </p:spPr>
        <p:txBody>
          <a:bodyPr wrap="square">
            <a:spAutoFit/>
          </a:bodyPr>
          <a:lstStyle/>
          <a:p>
            <a:endParaRPr lang="es-MX" b="1" dirty="0"/>
          </a:p>
          <a:p>
            <a:r>
              <a:rPr lang="es-MX" b="1" dirty="0"/>
              <a:t>1. Flujo en Equilibrio (Laminar):</a:t>
            </a:r>
          </a:p>
          <a:p>
            <a:r>
              <a:rPr lang="es-MX" dirty="0"/>
              <a:t>•En un flujo laminar, las partículas de fluido se mueven en capas paralelas y ordenadas, sin intercambio caótico de partículas entre las capas.</a:t>
            </a:r>
          </a:p>
          <a:p>
            <a:r>
              <a:rPr lang="es-MX" dirty="0"/>
              <a:t>•Este tipo de flujo se observa a bajas velocidades y/o en fluidos con viscosidad relativamente alta.</a:t>
            </a:r>
          </a:p>
          <a:p>
            <a:r>
              <a:rPr lang="es-MX" dirty="0"/>
              <a:t>•La ecuación de Navier-Stokes describe un flujo en equilibrio cuando la velocidad del fluido (v) es suave y predecible, y el término convectivo (v⋅∇)v no domina la ecuación.</a:t>
            </a:r>
          </a:p>
          <a:p>
            <a:r>
              <a:rPr lang="es-MX" dirty="0"/>
              <a:t>•Ejemplos incluyen el flujo de aceite a través de una tubería delgada, el flujo sanguíneo en vasos sanguíneos pequeños y el flujo de agua en tuberías de baja velocidad.</a:t>
            </a:r>
          </a:p>
          <a:p>
            <a:endParaRPr lang="es-MX" dirty="0"/>
          </a:p>
          <a:p>
            <a:endParaRPr lang="es-MX" dirty="0"/>
          </a:p>
          <a:p>
            <a:r>
              <a:rPr lang="es-MX" b="1" dirty="0"/>
              <a:t>2. Flujo Turbulento:</a:t>
            </a:r>
          </a:p>
          <a:p>
            <a:r>
              <a:rPr lang="es-MX" dirty="0"/>
              <a:t>•En un flujo turbulento, las partículas de fluido se mueven caóticamente, con la formación de remolinos y vórtices.</a:t>
            </a:r>
          </a:p>
          <a:p>
            <a:r>
              <a:rPr lang="es-MX" dirty="0"/>
              <a:t>•Este tipo de flujo se observa a altas velocidades y/o en fluidos con baja viscosidad.</a:t>
            </a:r>
          </a:p>
          <a:p>
            <a:r>
              <a:rPr lang="es-MX" dirty="0"/>
              <a:t>•La ecuación de Navier-Stokes describe un flujo turbulento cuando el término convectivo (v⋅∇)v es dominante y causa turbulencia en el fluido.</a:t>
            </a:r>
          </a:p>
          <a:p>
            <a:r>
              <a:rPr lang="es-MX" dirty="0"/>
              <a:t>•Ejemplos incluyen el flujo de aire alrededor de un objeto, el flujo de agua en ríos y el flujo de aire en una turbina.</a:t>
            </a:r>
          </a:p>
        </p:txBody>
      </p:sp>
    </p:spTree>
    <p:extLst>
      <p:ext uri="{BB962C8B-B14F-4D97-AF65-F5344CB8AC3E}">
        <p14:creationId xmlns:p14="http://schemas.microsoft.com/office/powerpoint/2010/main" val="391503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1981200" y="1730847"/>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prstClr val="white"/>
                </a:solidFill>
                <a:latin typeface="Arial" panose="020B0604020202020204" pitchFamily="34" charset="0"/>
                <a:cs typeface="Arial" panose="020B0604020202020204" pitchFamily="34" charset="0"/>
              </a:rPr>
              <a:t>Modelamiento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Representación del problema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Desafío del 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Metodología de trabajo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1433670" y="2458858"/>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4126214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16B5DB-A7D4-9B44-BA2F-5ABB44F053E5}"/>
              </a:ext>
            </a:extLst>
          </p:cNvPr>
          <p:cNvSpPr txBox="1"/>
          <p:nvPr/>
        </p:nvSpPr>
        <p:spPr>
          <a:xfrm>
            <a:off x="7662902" y="1746070"/>
            <a:ext cx="3320259" cy="1099408"/>
          </a:xfrm>
          <a:prstGeom prst="rect">
            <a:avLst/>
          </a:prstGeom>
          <a:solidFill>
            <a:schemeClr val="accent1">
              <a:lumMod val="40000"/>
              <a:lumOff val="60000"/>
            </a:schemeClr>
          </a:solidFill>
        </p:spPr>
        <p:txBody>
          <a:bodyPr wrap="square" rtlCol="0">
            <a:spAutoFit/>
          </a:bodyPr>
          <a:lstStyle/>
          <a:p>
            <a:pPr>
              <a:spcAft>
                <a:spcPts val="600"/>
              </a:spcAft>
            </a:pPr>
            <a:endParaRPr lang="es-CL" sz="2200" dirty="0">
              <a:solidFill>
                <a:srgbClr val="4D4D4D"/>
              </a:solidFill>
              <a:latin typeface="Euclid Square Bold"/>
            </a:endParaRPr>
          </a:p>
        </p:txBody>
      </p:sp>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Modelamiento</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33" name="Rectángulo 4">
            <a:extLst>
              <a:ext uri="{FF2B5EF4-FFF2-40B4-BE49-F238E27FC236}">
                <a16:creationId xmlns:a16="http://schemas.microsoft.com/office/drawing/2014/main" id="{57D1181B-08D3-4237-8B3E-06DBE78B576E}"/>
              </a:ext>
            </a:extLst>
          </p:cNvPr>
          <p:cNvSpPr/>
          <p:nvPr/>
        </p:nvSpPr>
        <p:spPr>
          <a:xfrm>
            <a:off x="292801" y="857120"/>
            <a:ext cx="11591999" cy="3139321"/>
          </a:xfrm>
          <a:prstGeom prst="rect">
            <a:avLst/>
          </a:prstGeom>
          <a:noFill/>
        </p:spPr>
        <p:txBody>
          <a:bodyPr wrap="square">
            <a:spAutoFit/>
          </a:bodyPr>
          <a:lstStyle/>
          <a:p>
            <a:pPr algn="just" fontAlgn="b"/>
            <a:r>
              <a:rPr lang="es-CL" dirty="0">
                <a:latin typeface="Euclid Square Bold"/>
                <a:cs typeface="Arial" panose="020B0604020202020204" pitchFamily="34" charset="0"/>
              </a:rPr>
              <a:t>Un enfoque llamativo y que se usa a nivel de modelamiento de forma previa es la idea del </a:t>
            </a:r>
            <a:r>
              <a:rPr lang="es-CL" b="1" dirty="0">
                <a:latin typeface="Euclid Square Bold"/>
                <a:cs typeface="Arial" panose="020B0604020202020204" pitchFamily="34" charset="0"/>
              </a:rPr>
              <a:t>dinero de las personas como un flujo</a:t>
            </a:r>
            <a:r>
              <a:rPr lang="es-CL" dirty="0">
                <a:latin typeface="Euclid Square Bold"/>
                <a:cs typeface="Arial" panose="020B0604020202020204" pitchFamily="34" charset="0"/>
              </a:rPr>
              <a:t>. Ante esta idea, pueden usarse varias aproximaciones a nivel matemático, donde por ejemplo, se presentan ecuaciones como las de </a:t>
            </a:r>
            <a:r>
              <a:rPr lang="es-CL" b="1" dirty="0">
                <a:latin typeface="Euclid Square Bold"/>
                <a:cs typeface="Arial" panose="020B0604020202020204" pitchFamily="34" charset="0"/>
              </a:rPr>
              <a:t>Navier-Stokes</a:t>
            </a:r>
            <a:r>
              <a:rPr lang="es-CL" dirty="0">
                <a:latin typeface="Euclid Square Bold"/>
                <a:cs typeface="Arial" panose="020B0604020202020204" pitchFamily="34" charset="0"/>
              </a:rPr>
              <a:t>. Se pretende seguir esta idea.</a:t>
            </a:r>
          </a:p>
          <a:p>
            <a:pPr algn="just" fontAlgn="b"/>
            <a:endParaRPr lang="es-CL" dirty="0">
              <a:latin typeface="Euclid Square Bold"/>
              <a:cs typeface="Arial" panose="020B0604020202020204" pitchFamily="34" charset="0"/>
            </a:endParaRPr>
          </a:p>
          <a:p>
            <a:pPr algn="just" fontAlgn="b"/>
            <a:r>
              <a:rPr lang="es-CL" b="1" dirty="0">
                <a:latin typeface="Euclid Square Bold"/>
                <a:cs typeface="Arial" panose="020B0604020202020204" pitchFamily="34" charset="0"/>
              </a:rPr>
              <a:t>Características del flujo:</a:t>
            </a:r>
          </a:p>
          <a:p>
            <a:pPr marL="285750" indent="-285750" algn="just" fontAlgn="b">
              <a:buFont typeface="Arial" panose="020B0604020202020204" pitchFamily="34" charset="0"/>
              <a:buChar char="•"/>
            </a:pPr>
            <a:endParaRPr lang="es-CL" b="1" dirty="0">
              <a:latin typeface="Euclid Square Bold"/>
              <a:cs typeface="Arial" panose="020B0604020202020204" pitchFamily="34" charset="0"/>
            </a:endParaRPr>
          </a:p>
          <a:p>
            <a:pPr marL="285750" indent="-285750" algn="just" fontAlgn="b">
              <a:buFont typeface="Arial" panose="020B0604020202020204" pitchFamily="34" charset="0"/>
              <a:buChar char="•"/>
            </a:pPr>
            <a:r>
              <a:rPr lang="es-CL" dirty="0">
                <a:latin typeface="Euclid Square Bold"/>
                <a:cs typeface="Arial" panose="020B0604020202020204" pitchFamily="34" charset="0"/>
              </a:rPr>
              <a:t>No sigue un movimiento browniano.</a:t>
            </a:r>
          </a:p>
          <a:p>
            <a:pPr marL="285750" indent="-285750" algn="just" fontAlgn="b">
              <a:buFont typeface="Arial" panose="020B0604020202020204" pitchFamily="34" charset="0"/>
              <a:buChar char="•"/>
            </a:pPr>
            <a:r>
              <a:rPr lang="es-CL" dirty="0">
                <a:latin typeface="Euclid Square Bold"/>
                <a:cs typeface="Arial" panose="020B0604020202020204" pitchFamily="34" charset="0"/>
              </a:rPr>
              <a:t>Fluido newtoniano</a:t>
            </a:r>
          </a:p>
          <a:p>
            <a:pPr marL="285750" indent="-285750" algn="just" fontAlgn="b">
              <a:buFont typeface="Arial" panose="020B0604020202020204" pitchFamily="34" charset="0"/>
              <a:buChar char="•"/>
            </a:pPr>
            <a:r>
              <a:rPr lang="es-CL" dirty="0">
                <a:latin typeface="Euclid Square Bold"/>
                <a:cs typeface="Arial" panose="020B0604020202020204" pitchFamily="34" charset="0"/>
              </a:rPr>
              <a:t>No estacionario</a:t>
            </a:r>
          </a:p>
          <a:p>
            <a:pPr marL="285750" indent="-285750" algn="just" fontAlgn="b">
              <a:buFont typeface="Arial" panose="020B0604020202020204" pitchFamily="34" charset="0"/>
              <a:buChar char="•"/>
            </a:pPr>
            <a:r>
              <a:rPr lang="es-CL" b="1" dirty="0">
                <a:latin typeface="Euclid Square Bold"/>
                <a:cs typeface="Arial" panose="020B0604020202020204" pitchFamily="34" charset="0"/>
              </a:rPr>
              <a:t>El flujo es el financiamiento minorista (de las personas)</a:t>
            </a:r>
            <a:r>
              <a:rPr lang="es-CL" dirty="0">
                <a:latin typeface="Euclid Square Bold"/>
                <a:cs typeface="Arial" panose="020B0604020202020204" pitchFamily="34" charset="0"/>
              </a:rPr>
              <a:t>:</a:t>
            </a:r>
          </a:p>
          <a:p>
            <a:pPr marL="742950" lvl="1" indent="-285750" algn="just" fontAlgn="b">
              <a:buFont typeface="Courier New" panose="02070309020205020404" pitchFamily="49" charset="0"/>
              <a:buChar char="o"/>
            </a:pPr>
            <a:r>
              <a:rPr lang="es-CL" dirty="0">
                <a:latin typeface="Euclid Square Bold"/>
                <a:cs typeface="Arial" panose="020B0604020202020204" pitchFamily="34" charset="0"/>
              </a:rPr>
              <a:t>Cuentas vistas, cuentas corrientes, cuentas de ahorro, </a:t>
            </a:r>
            <a:r>
              <a:rPr lang="es-CL" dirty="0" err="1">
                <a:latin typeface="Euclid Square Bold"/>
                <a:cs typeface="Arial" panose="020B0604020202020204" pitchFamily="34" charset="0"/>
              </a:rPr>
              <a:t>dep</a:t>
            </a:r>
            <a:r>
              <a:rPr lang="es-CL" dirty="0">
                <a:latin typeface="Euclid Square Bold"/>
                <a:cs typeface="Arial" panose="020B0604020202020204" pitchFamily="34" charset="0"/>
              </a:rPr>
              <a:t>. a plazo.</a:t>
            </a:r>
          </a:p>
        </p:txBody>
      </p:sp>
      <p:pic>
        <p:nvPicPr>
          <p:cNvPr id="7" name="Imagen 6">
            <a:extLst>
              <a:ext uri="{FF2B5EF4-FFF2-40B4-BE49-F238E27FC236}">
                <a16:creationId xmlns:a16="http://schemas.microsoft.com/office/drawing/2014/main" id="{417229F6-0270-DC9E-57B3-457046549A0C}"/>
              </a:ext>
            </a:extLst>
          </p:cNvPr>
          <p:cNvPicPr>
            <a:picLocks noChangeAspect="1"/>
          </p:cNvPicPr>
          <p:nvPr/>
        </p:nvPicPr>
        <p:blipFill>
          <a:blip r:embed="rId3"/>
          <a:stretch>
            <a:fillRect/>
          </a:stretch>
        </p:blipFill>
        <p:spPr>
          <a:xfrm>
            <a:off x="7662902" y="3028943"/>
            <a:ext cx="3320258" cy="3320258"/>
          </a:xfrm>
          <a:prstGeom prst="rect">
            <a:avLst/>
          </a:prstGeom>
        </p:spPr>
      </p:pic>
      <p:pic>
        <p:nvPicPr>
          <p:cNvPr id="6" name="Imagen 5">
            <a:extLst>
              <a:ext uri="{FF2B5EF4-FFF2-40B4-BE49-F238E27FC236}">
                <a16:creationId xmlns:a16="http://schemas.microsoft.com/office/drawing/2014/main" id="{3EFDBA48-90B1-B31F-6640-5492A86A998B}"/>
              </a:ext>
            </a:extLst>
          </p:cNvPr>
          <p:cNvPicPr>
            <a:picLocks noChangeAspect="1"/>
          </p:cNvPicPr>
          <p:nvPr/>
        </p:nvPicPr>
        <p:blipFill rotWithShape="1">
          <a:blip r:embed="rId4"/>
          <a:srcRect r="9299"/>
          <a:stretch/>
        </p:blipFill>
        <p:spPr>
          <a:xfrm>
            <a:off x="5925216" y="1766532"/>
            <a:ext cx="6569162" cy="1099407"/>
          </a:xfrm>
          <a:prstGeom prst="rect">
            <a:avLst/>
          </a:prstGeom>
        </p:spPr>
      </p:pic>
      <p:sp>
        <p:nvSpPr>
          <p:cNvPr id="10" name="CuadroTexto 9">
            <a:extLst>
              <a:ext uri="{FF2B5EF4-FFF2-40B4-BE49-F238E27FC236}">
                <a16:creationId xmlns:a16="http://schemas.microsoft.com/office/drawing/2014/main" id="{B865F2F3-D8AE-B7B9-C416-501895C23789}"/>
              </a:ext>
            </a:extLst>
          </p:cNvPr>
          <p:cNvSpPr txBox="1"/>
          <p:nvPr/>
        </p:nvSpPr>
        <p:spPr>
          <a:xfrm>
            <a:off x="853652" y="4638845"/>
            <a:ext cx="6248400" cy="1017073"/>
          </a:xfrm>
          <a:prstGeom prst="rect">
            <a:avLst/>
          </a:prstGeom>
          <a:noFill/>
        </p:spPr>
        <p:txBody>
          <a:bodyPr wrap="square">
            <a:spAutoFit/>
          </a:bodyPr>
          <a:lstStyle/>
          <a:p>
            <a:pPr marR="215900" algn="just">
              <a:lnSpc>
                <a:spcPts val="1800"/>
              </a:lnSpc>
              <a:spcBef>
                <a:spcPts val="600"/>
              </a:spcBef>
              <a:spcAft>
                <a:spcPts val="600"/>
              </a:spcAft>
            </a:pPr>
            <a:r>
              <a:rPr lang="es-CL" sz="1800" dirty="0">
                <a:effectLst/>
                <a:latin typeface="Euclid Square Bold"/>
                <a:ea typeface="Times New Roman" panose="02020603050405020304" pitchFamily="18" charset="0"/>
              </a:rPr>
              <a:t>Donde </a:t>
            </a:r>
            <a:r>
              <a:rPr lang="es-CL" sz="1800" b="1" dirty="0">
                <a:effectLst/>
                <a:latin typeface="Euclid Square Bold"/>
                <a:ea typeface="Times New Roman" panose="02020603050405020304" pitchFamily="18" charset="0"/>
              </a:rPr>
              <a:t>u es el campo de velocidad del fluido, </a:t>
            </a:r>
            <a:r>
              <a:rPr lang="es-ES" sz="1800" b="1" dirty="0">
                <a:effectLst/>
                <a:latin typeface="Euclid Square Bold"/>
                <a:ea typeface="Times New Roman" panose="02020603050405020304" pitchFamily="18" charset="0"/>
              </a:rPr>
              <a:t>ρ</a:t>
            </a:r>
            <a:r>
              <a:rPr lang="es-CL" sz="1800" b="1" dirty="0">
                <a:effectLst/>
                <a:latin typeface="Euclid Square Bold"/>
                <a:ea typeface="Times New Roman" panose="02020603050405020304" pitchFamily="18" charset="0"/>
              </a:rPr>
              <a:t> es la densidad del fluido, p es la presión, </a:t>
            </a:r>
            <a:r>
              <a:rPr lang="es-ES" sz="1800" b="1" dirty="0">
                <a:effectLst/>
                <a:latin typeface="Euclid Square Bold"/>
                <a:ea typeface="Times New Roman" panose="02020603050405020304" pitchFamily="18" charset="0"/>
              </a:rPr>
              <a:t>ν </a:t>
            </a:r>
            <a:r>
              <a:rPr lang="es-CL" sz="1800" b="1" dirty="0">
                <a:effectLst/>
                <a:latin typeface="Euclid Square Bold"/>
                <a:ea typeface="Times New Roman" panose="02020603050405020304" pitchFamily="18" charset="0"/>
              </a:rPr>
              <a:t>es la viscosidad cinemática del fluido, f es la fuerza externa por unidad de masa </a:t>
            </a:r>
            <a:r>
              <a:rPr lang="es-CL" sz="1800" dirty="0">
                <a:effectLst/>
                <a:latin typeface="Euclid Square Bold"/>
                <a:ea typeface="Times New Roman" panose="02020603050405020304" pitchFamily="18" charset="0"/>
              </a:rPr>
              <a:t>(además de </a:t>
            </a:r>
            <a:r>
              <a:rPr lang="es-CL" sz="1800" dirty="0">
                <a:effectLst/>
                <a:latin typeface="Euclid Square Bold"/>
                <a:ea typeface="Times New Roman" panose="02020603050405020304" pitchFamily="18" charset="0"/>
                <a:cs typeface="Cambria Math" panose="02040503050406030204" pitchFamily="18" charset="0"/>
              </a:rPr>
              <a:t>∇</a:t>
            </a:r>
            <a:r>
              <a:rPr lang="es-CL" sz="1800" dirty="0">
                <a:effectLst/>
                <a:latin typeface="Euclid Square Bold"/>
                <a:ea typeface="Times New Roman" panose="02020603050405020304" pitchFamily="18" charset="0"/>
              </a:rPr>
              <a:t> que es el operador nabla y representa el gradiente).</a:t>
            </a:r>
          </a:p>
        </p:txBody>
      </p:sp>
    </p:spTree>
    <p:extLst>
      <p:ext uri="{BB962C8B-B14F-4D97-AF65-F5344CB8AC3E}">
        <p14:creationId xmlns:p14="http://schemas.microsoft.com/office/powerpoint/2010/main" val="287591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7</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Modelamiento</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CuadroTexto 4">
            <a:extLst>
              <a:ext uri="{FF2B5EF4-FFF2-40B4-BE49-F238E27FC236}">
                <a16:creationId xmlns:a16="http://schemas.microsoft.com/office/drawing/2014/main" id="{AC47033C-47D6-27D5-FE87-859E8FBED4C5}"/>
              </a:ext>
            </a:extLst>
          </p:cNvPr>
          <p:cNvSpPr txBox="1"/>
          <p:nvPr/>
        </p:nvSpPr>
        <p:spPr>
          <a:xfrm>
            <a:off x="292800" y="932056"/>
            <a:ext cx="11441999" cy="1200329"/>
          </a:xfrm>
          <a:prstGeom prst="rect">
            <a:avLst/>
          </a:prstGeom>
          <a:noFill/>
        </p:spPr>
        <p:txBody>
          <a:bodyPr wrap="square">
            <a:spAutoFit/>
          </a:bodyPr>
          <a:lstStyle/>
          <a:p>
            <a:pPr algn="just" fontAlgn="b"/>
            <a:r>
              <a:rPr lang="es-CL" b="1" dirty="0">
                <a:latin typeface="Euclid Square Bold"/>
                <a:cs typeface="Arial" panose="020B0604020202020204" pitchFamily="34" charset="0"/>
              </a:rPr>
              <a:t>Dinámica Sistémica:</a:t>
            </a:r>
          </a:p>
          <a:p>
            <a:pPr algn="just" fontAlgn="b"/>
            <a:endParaRPr lang="es-CL" dirty="0">
              <a:latin typeface="Euclid Square Bold"/>
              <a:cs typeface="Arial" panose="020B0604020202020204" pitchFamily="34" charset="0"/>
            </a:endParaRPr>
          </a:p>
          <a:p>
            <a:pPr algn="just" fontAlgn="b"/>
            <a:r>
              <a:rPr lang="es-CL" dirty="0">
                <a:latin typeface="Euclid Square Bold"/>
                <a:cs typeface="Arial" panose="020B0604020202020204" pitchFamily="34" charset="0"/>
              </a:rPr>
              <a:t>Un punto de partida para entender la dinámica crítica sistémica es a través de una </a:t>
            </a:r>
            <a:r>
              <a:rPr lang="es-CL" b="1" dirty="0">
                <a:latin typeface="Euclid Square Bold"/>
                <a:cs typeface="Arial" panose="020B0604020202020204" pitchFamily="34" charset="0"/>
              </a:rPr>
              <a:t>visión macroeconómica de la liquidez bancaria del país </a:t>
            </a:r>
            <a:r>
              <a:rPr lang="es-CL" dirty="0">
                <a:latin typeface="Euclid Square Bold"/>
                <a:cs typeface="Arial" panose="020B0604020202020204" pitchFamily="34" charset="0"/>
              </a:rPr>
              <a:t>por medio de los </a:t>
            </a:r>
            <a:r>
              <a:rPr lang="es-CL" b="1" dirty="0">
                <a:latin typeface="Euclid Square Bold"/>
                <a:cs typeface="Arial" panose="020B0604020202020204" pitchFamily="34" charset="0"/>
              </a:rPr>
              <a:t>agregados monetarios (M0, M1, M2)</a:t>
            </a:r>
            <a:r>
              <a:rPr lang="es-CL" dirty="0">
                <a:latin typeface="Euclid Square Bold"/>
                <a:cs typeface="Arial" panose="020B0604020202020204" pitchFamily="34" charset="0"/>
              </a:rPr>
              <a:t>.</a:t>
            </a:r>
          </a:p>
        </p:txBody>
      </p:sp>
      <p:sp>
        <p:nvSpPr>
          <p:cNvPr id="4" name="CuadroTexto 3">
            <a:extLst>
              <a:ext uri="{FF2B5EF4-FFF2-40B4-BE49-F238E27FC236}">
                <a16:creationId xmlns:a16="http://schemas.microsoft.com/office/drawing/2014/main" id="{29292979-F391-DB15-8E7F-F1B62247E467}"/>
              </a:ext>
            </a:extLst>
          </p:cNvPr>
          <p:cNvSpPr txBox="1"/>
          <p:nvPr/>
        </p:nvSpPr>
        <p:spPr>
          <a:xfrm>
            <a:off x="292800" y="2859006"/>
            <a:ext cx="11591999" cy="3416320"/>
          </a:xfrm>
          <a:prstGeom prst="rect">
            <a:avLst/>
          </a:prstGeom>
          <a:noFill/>
        </p:spPr>
        <p:txBody>
          <a:bodyPr wrap="square" rtlCol="0">
            <a:spAutoFit/>
          </a:bodyPr>
          <a:lstStyle/>
          <a:p>
            <a:pPr algn="just" fontAlgn="b"/>
            <a:r>
              <a:rPr lang="es-CL" b="1" dirty="0">
                <a:latin typeface="Euclid Square Bold"/>
                <a:cs typeface="Arial" panose="020B0604020202020204" pitchFamily="34" charset="0"/>
              </a:rPr>
              <a:t>M0: Circulante</a:t>
            </a:r>
            <a:r>
              <a:rPr lang="es-CL" dirty="0">
                <a:latin typeface="Euclid Square Bold"/>
                <a:cs typeface="Arial" panose="020B0604020202020204" pitchFamily="34" charset="0"/>
              </a:rPr>
              <a:t>. </a:t>
            </a:r>
            <a:r>
              <a:rPr lang="es-MX" dirty="0">
                <a:latin typeface="Euclid Square Bold"/>
                <a:cs typeface="Arial" panose="020B0604020202020204" pitchFamily="34" charset="0"/>
              </a:rPr>
              <a:t>La base monetaria, es la forma más líquida de dinero en una economía</a:t>
            </a:r>
            <a:endParaRPr lang="es-CL" dirty="0">
              <a:latin typeface="Euclid Square Bold"/>
              <a:cs typeface="Arial" panose="020B0604020202020204" pitchFamily="34" charset="0"/>
            </a:endParaRPr>
          </a:p>
          <a:p>
            <a:pPr algn="just" fontAlgn="b"/>
            <a:r>
              <a:rPr lang="es-CL" b="1" dirty="0">
                <a:latin typeface="Euclid Square Bold"/>
                <a:cs typeface="Arial" panose="020B0604020202020204" pitchFamily="34" charset="0"/>
              </a:rPr>
              <a:t>M1: </a:t>
            </a:r>
            <a:r>
              <a:rPr lang="es-MX" b="1" dirty="0">
                <a:latin typeface="Euclid Square Bold"/>
                <a:cs typeface="Arial" panose="020B0604020202020204" pitchFamily="34" charset="0"/>
              </a:rPr>
              <a:t>Agrega a M0 las cuentas comerciales de los bancos (cuentas vistas y cuentas corrientes de personas) </a:t>
            </a:r>
            <a:r>
              <a:rPr lang="es-MX" dirty="0">
                <a:latin typeface="Euclid Square Bold"/>
                <a:cs typeface="Arial" panose="020B0604020202020204" pitchFamily="34" charset="0"/>
              </a:rPr>
              <a:t>que pueden ser fácilmente convertidos en efectivo.</a:t>
            </a:r>
            <a:endParaRPr lang="es-CL" dirty="0">
              <a:latin typeface="Euclid Square Bold"/>
              <a:cs typeface="Arial" panose="020B0604020202020204" pitchFamily="34" charset="0"/>
            </a:endParaRPr>
          </a:p>
          <a:p>
            <a:pPr algn="just" fontAlgn="b"/>
            <a:r>
              <a:rPr lang="es-CL" b="1" dirty="0">
                <a:latin typeface="Euclid Square Bold"/>
                <a:cs typeface="Arial" panose="020B0604020202020204" pitchFamily="34" charset="0"/>
              </a:rPr>
              <a:t>M2: </a:t>
            </a:r>
            <a:r>
              <a:rPr lang="es-MX" dirty="0">
                <a:latin typeface="Euclid Square Bold"/>
                <a:cs typeface="Arial" panose="020B0604020202020204" pitchFamily="34" charset="0"/>
              </a:rPr>
              <a:t>Incluye todos los elementos de M1 y agrega los </a:t>
            </a:r>
            <a:r>
              <a:rPr lang="es-MX" b="1" dirty="0">
                <a:latin typeface="Euclid Square Bold"/>
                <a:cs typeface="Arial" panose="020B0604020202020204" pitchFamily="34" charset="0"/>
              </a:rPr>
              <a:t>depósitos a plazo y otros instrumentos financieros de ahorro.</a:t>
            </a:r>
          </a:p>
          <a:p>
            <a:pPr algn="just" fontAlgn="b"/>
            <a:endParaRPr lang="es-MX" b="1" dirty="0">
              <a:latin typeface="Euclid Square Bold"/>
              <a:cs typeface="Arial" panose="020B0604020202020204" pitchFamily="34" charset="0"/>
            </a:endParaRPr>
          </a:p>
          <a:p>
            <a:pPr algn="just" fontAlgn="b"/>
            <a:endParaRPr lang="es-MX" b="1" dirty="0">
              <a:latin typeface="Euclid Square Bold"/>
              <a:cs typeface="Arial" panose="020B0604020202020204" pitchFamily="34" charset="0"/>
            </a:endParaRPr>
          </a:p>
          <a:p>
            <a:pPr marL="342900" lvl="0" indent="-342900" algn="just" defTabSz="913818">
              <a:buFont typeface="Arial" panose="020B0604020202020204" pitchFamily="34" charset="0"/>
              <a:buChar char="•"/>
              <a:defRPr/>
            </a:pPr>
            <a:r>
              <a:rPr lang="es-MX" b="1" i="1" dirty="0">
                <a:latin typeface="Euclid Square Bold"/>
                <a:ea typeface="Times New Roman" panose="02020603050405020304" pitchFamily="18" charset="0"/>
              </a:rPr>
              <a:t>Se deberían usar en el problema los agregados sin acumulación:</a:t>
            </a:r>
          </a:p>
          <a:p>
            <a:pPr marL="342900" lvl="0" indent="-342900" algn="just" defTabSz="913818">
              <a:buFont typeface="Arial" panose="020B0604020202020204" pitchFamily="34" charset="0"/>
              <a:buChar char="•"/>
              <a:defRPr/>
            </a:pPr>
            <a:r>
              <a:rPr lang="es-MX" i="1" dirty="0">
                <a:latin typeface="Euclid Square Bold"/>
                <a:ea typeface="Times New Roman" panose="02020603050405020304" pitchFamily="18" charset="0"/>
              </a:rPr>
              <a:t>M1’ = M1 − M0. De igual manera para M2. De esta forma, la información de M0, M1 y M2 no se acumulan.</a:t>
            </a:r>
          </a:p>
          <a:p>
            <a:pPr marL="342900" lvl="0" indent="-342900" algn="just" defTabSz="913818">
              <a:buFont typeface="Arial" panose="020B0604020202020204" pitchFamily="34" charset="0"/>
              <a:buChar char="•"/>
              <a:defRPr/>
            </a:pPr>
            <a:r>
              <a:rPr lang="es-MX" i="1" dirty="0">
                <a:latin typeface="Euclid Square Bold"/>
                <a:ea typeface="Times New Roman" panose="02020603050405020304" pitchFamily="18" charset="0"/>
              </a:rPr>
              <a:t>A partir de esto, cuando se habla de cualquier agregado, se estaría hablando por simplicidad de aquel agregado sin acumular los anteriores.</a:t>
            </a:r>
            <a:endParaRPr lang="es-CL" dirty="0">
              <a:cs typeface="Calibri" charset="0"/>
            </a:endParaRPr>
          </a:p>
          <a:p>
            <a:pPr algn="just" fontAlgn="b"/>
            <a:endParaRPr lang="es-CL" b="1" dirty="0">
              <a:latin typeface="Euclid Square Bold"/>
              <a:cs typeface="Arial" panose="020B0604020202020204" pitchFamily="34" charset="0"/>
            </a:endParaRPr>
          </a:p>
          <a:p>
            <a:pPr marL="182563" indent="-182563" algn="just">
              <a:spcAft>
                <a:spcPts val="600"/>
              </a:spcAft>
            </a:pPr>
            <a:endParaRPr lang="es-CL" sz="1800" dirty="0">
              <a:solidFill>
                <a:srgbClr val="4D4D4D"/>
              </a:solidFill>
              <a:latin typeface="Euclid Square Bold"/>
            </a:endParaRPr>
          </a:p>
        </p:txBody>
      </p:sp>
    </p:spTree>
    <p:extLst>
      <p:ext uri="{BB962C8B-B14F-4D97-AF65-F5344CB8AC3E}">
        <p14:creationId xmlns:p14="http://schemas.microsoft.com/office/powerpoint/2010/main" val="378969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1981200" y="1730847"/>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Modelamiento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Representación del problema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Desafío del 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Metodología de trabajo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1473389" y="3149376"/>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42077542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9</a:t>
            </a:fld>
            <a:endParaRPr lang="es-CL" dirty="0">
              <a:solidFill>
                <a:schemeClr val="tx1"/>
              </a:solidFill>
            </a:endParaRPr>
          </a:p>
        </p:txBody>
      </p:sp>
      <p:sp>
        <p:nvSpPr>
          <p:cNvPr id="2" name="Título 1"/>
          <p:cNvSpPr>
            <a:spLocks noGrp="1"/>
          </p:cNvSpPr>
          <p:nvPr>
            <p:ph type="ctrTitle"/>
          </p:nvPr>
        </p:nvSpPr>
        <p:spPr>
          <a:xfrm>
            <a:off x="183202" y="232608"/>
            <a:ext cx="11701599" cy="496650"/>
          </a:xfrm>
          <a:noFill/>
        </p:spPr>
        <p:txBody>
          <a:bodyPr vert="horz" lIns="91440" tIns="45720" rIns="91440" bIns="45720" rtlCol="0" anchor="ctr">
            <a:normAutofit/>
          </a:bodyPr>
          <a:lstStyle/>
          <a:p>
            <a:r>
              <a:rPr lang="es-MX" sz="2900" b="1" i="1" dirty="0"/>
              <a:t>Representación del problema</a:t>
            </a:r>
            <a:endParaRPr lang="es-CL" sz="2900" b="1" i="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74397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419301" cy="5632311"/>
          </a:xfrm>
          <a:prstGeom prst="rect">
            <a:avLst/>
          </a:prstGeom>
        </p:spPr>
        <p:txBody>
          <a:bodyPr wrap="square">
            <a:spAutoFit/>
          </a:bodyPr>
          <a:lstStyle/>
          <a:p>
            <a:pPr lvl="0" algn="just" defTabSz="913818">
              <a:defRPr/>
            </a:pPr>
            <a:endParaRPr lang="es-CL" dirty="0">
              <a:latin typeface="Euclid Square Bold"/>
              <a:cs typeface="Calibri" charset="0"/>
            </a:endParaRPr>
          </a:p>
          <a:p>
            <a:pPr marL="342900" lvl="0" indent="-342900" algn="just" defTabSz="913818">
              <a:buFont typeface="Arial" panose="020B0604020202020204" pitchFamily="34" charset="0"/>
              <a:buChar char="•"/>
              <a:defRPr/>
            </a:pPr>
            <a:r>
              <a:rPr lang="es-MX" b="1" dirty="0">
                <a:latin typeface="Euclid Square Bold"/>
                <a:cs typeface="Calibri" charset="0"/>
              </a:rPr>
              <a:t>Se han considerado para la modelación, además de los agregados monetarios M0, M1 y M2 (no acumulados), los datos de ‘Ahorro’ (A) de los hogares en relación al PIB y el ‘Consumo’ (C) de los hogares (datos del Banco Central) para representar el comportamiento de los flujos de dinero de las personas.</a:t>
            </a:r>
          </a:p>
          <a:p>
            <a:pPr marL="342900" lvl="0" indent="-342900" algn="just" defTabSz="913818">
              <a:buFont typeface="Arial" panose="020B0604020202020204" pitchFamily="34" charset="0"/>
              <a:buChar char="•"/>
              <a:defRPr/>
            </a:pPr>
            <a:endParaRPr lang="es-MX" b="1" i="1" dirty="0">
              <a:latin typeface="Euclid Square Bold"/>
              <a:cs typeface="Calibri" charset="0"/>
            </a:endParaRPr>
          </a:p>
          <a:p>
            <a:pPr marL="342900" lvl="0" indent="-342900" algn="just" defTabSz="913818">
              <a:buFont typeface="Arial" panose="020B0604020202020204" pitchFamily="34" charset="0"/>
              <a:buChar char="•"/>
              <a:defRPr/>
            </a:pPr>
            <a:r>
              <a:rPr lang="es-CL" b="1" dirty="0">
                <a:latin typeface="Euclid Square Bold"/>
                <a:ea typeface="Times New Roman" panose="02020603050405020304" pitchFamily="18" charset="0"/>
              </a:rPr>
              <a:t>Propuesta de representación por medio de Grafo:</a:t>
            </a: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endParaRPr lang="es-CL" dirty="0">
              <a:latin typeface="Euclid Square Bold"/>
              <a:ea typeface="Times New Roman" panose="02020603050405020304" pitchFamily="18" charset="0"/>
            </a:endParaRPr>
          </a:p>
          <a:p>
            <a:pPr marL="342900" lvl="0" indent="-342900" algn="just" defTabSz="913818">
              <a:buFont typeface="Arial" panose="020B0604020202020204" pitchFamily="34" charset="0"/>
              <a:buChar char="•"/>
              <a:defRPr/>
            </a:pPr>
            <a:r>
              <a:rPr lang="es-CL" dirty="0">
                <a:latin typeface="Euclid Square Bold"/>
                <a:ea typeface="Times New Roman" panose="02020603050405020304" pitchFamily="18" charset="0"/>
              </a:rPr>
              <a:t>S</a:t>
            </a:r>
            <a:r>
              <a:rPr lang="es-CL" sz="1800" dirty="0">
                <a:effectLst/>
                <a:latin typeface="Euclid Square Bold"/>
                <a:ea typeface="Times New Roman" panose="02020603050405020304" pitchFamily="18" charset="0"/>
              </a:rPr>
              <a:t>e pueden identificar así </a:t>
            </a:r>
            <a:r>
              <a:rPr lang="es-CL" sz="1800" b="1" dirty="0">
                <a:effectLst/>
                <a:latin typeface="Euclid Square Bold"/>
                <a:ea typeface="Times New Roman" panose="02020603050405020304" pitchFamily="18" charset="0"/>
              </a:rPr>
              <a:t>dos sumideros</a:t>
            </a:r>
            <a:r>
              <a:rPr lang="es-CL" sz="1800" dirty="0">
                <a:effectLst/>
                <a:latin typeface="Euclid Square Bold"/>
                <a:ea typeface="Times New Roman" panose="02020603050405020304" pitchFamily="18" charset="0"/>
              </a:rPr>
              <a:t>: uno de </a:t>
            </a:r>
            <a:r>
              <a:rPr lang="es-CL" sz="1800" b="1" dirty="0">
                <a:effectLst/>
                <a:latin typeface="Euclid Square Bold"/>
                <a:ea typeface="Times New Roman" panose="02020603050405020304" pitchFamily="18" charset="0"/>
              </a:rPr>
              <a:t>consumo (C), que corresponde al dinero que las personas gastan en bienes o servicios</a:t>
            </a:r>
            <a:r>
              <a:rPr lang="es-CL" sz="1800" dirty="0">
                <a:effectLst/>
                <a:latin typeface="Euclid Square Bold"/>
                <a:ea typeface="Times New Roman" panose="02020603050405020304" pitchFamily="18" charset="0"/>
              </a:rPr>
              <a:t>, y uno de ahorro (A), que se entiende como aquel dinero que las personas “retiran” de la economía bancaria estipulada.</a:t>
            </a:r>
            <a:endParaRPr lang="es-CL" dirty="0">
              <a:latin typeface="Euclid Square Bold"/>
              <a:cs typeface="Calibri" charset="0"/>
            </a:endParaRPr>
          </a:p>
        </p:txBody>
      </p:sp>
      <p:pic>
        <p:nvPicPr>
          <p:cNvPr id="5" name="Imagen 4">
            <a:extLst>
              <a:ext uri="{FF2B5EF4-FFF2-40B4-BE49-F238E27FC236}">
                <a16:creationId xmlns:a16="http://schemas.microsoft.com/office/drawing/2014/main" id="{75514E31-0780-2672-0645-89D8A85E22CE}"/>
              </a:ext>
            </a:extLst>
          </p:cNvPr>
          <p:cNvPicPr>
            <a:picLocks noChangeAspect="1"/>
          </p:cNvPicPr>
          <p:nvPr/>
        </p:nvPicPr>
        <p:blipFill>
          <a:blip r:embed="rId3"/>
          <a:stretch>
            <a:fillRect/>
          </a:stretch>
        </p:blipFill>
        <p:spPr>
          <a:xfrm>
            <a:off x="4656248" y="2581639"/>
            <a:ext cx="2702560" cy="2134235"/>
          </a:xfrm>
          <a:prstGeom prst="rect">
            <a:avLst/>
          </a:prstGeom>
        </p:spPr>
      </p:pic>
      <p:sp>
        <p:nvSpPr>
          <p:cNvPr id="14" name="CuadroTexto 13">
            <a:extLst>
              <a:ext uri="{FF2B5EF4-FFF2-40B4-BE49-F238E27FC236}">
                <a16:creationId xmlns:a16="http://schemas.microsoft.com/office/drawing/2014/main" id="{BE29B6F1-5DD5-A97F-226C-A29DCA56CBE1}"/>
              </a:ext>
            </a:extLst>
          </p:cNvPr>
          <p:cNvSpPr txBox="1"/>
          <p:nvPr/>
        </p:nvSpPr>
        <p:spPr>
          <a:xfrm>
            <a:off x="4912998" y="4748980"/>
            <a:ext cx="2578100" cy="369332"/>
          </a:xfrm>
          <a:prstGeom prst="rect">
            <a:avLst/>
          </a:prstGeom>
          <a:noFill/>
        </p:spPr>
        <p:txBody>
          <a:bodyPr wrap="square" rtlCol="0">
            <a:spAutoFit/>
          </a:bodyPr>
          <a:lstStyle/>
          <a:p>
            <a:pPr marL="182563" indent="-182563" algn="just">
              <a:spcAft>
                <a:spcPts val="600"/>
              </a:spcAft>
            </a:pPr>
            <a:r>
              <a:rPr lang="es-CL" sz="1800" dirty="0">
                <a:solidFill>
                  <a:srgbClr val="4D4D4D"/>
                </a:solidFill>
                <a:latin typeface="Euclid Square Bold"/>
              </a:rPr>
              <a:t>Grafo del Problema</a:t>
            </a:r>
          </a:p>
        </p:txBody>
      </p:sp>
    </p:spTree>
    <p:extLst>
      <p:ext uri="{BB962C8B-B14F-4D97-AF65-F5344CB8AC3E}">
        <p14:creationId xmlns:p14="http://schemas.microsoft.com/office/powerpoint/2010/main" val="292941436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182563" indent="-182563" algn="just">
          <a:spcAft>
            <a:spcPts val="600"/>
          </a:spcAft>
          <a:defRPr sz="1800" dirty="0" smtClean="0">
            <a:solidFill>
              <a:srgbClr val="4D4D4D"/>
            </a:solidFill>
            <a:latin typeface="Euclid Square Bold"/>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82065</TotalTime>
  <Words>5066</Words>
  <Application>Microsoft Office PowerPoint</Application>
  <PresentationFormat>Panorámica</PresentationFormat>
  <Paragraphs>540</Paragraphs>
  <Slides>42</Slides>
  <Notes>36</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42</vt:i4>
      </vt:variant>
    </vt:vector>
  </HeadingPairs>
  <TitlesOfParts>
    <vt:vector size="51" baseType="lpstr">
      <vt:lpstr>Arial</vt:lpstr>
      <vt:lpstr>Calibri</vt:lpstr>
      <vt:lpstr>Cambria Math</vt:lpstr>
      <vt:lpstr>Courier New</vt:lpstr>
      <vt:lpstr>Euclid Square Bold</vt:lpstr>
      <vt:lpstr>Segoe UI Semilight</vt:lpstr>
      <vt:lpstr>Times New Roman</vt:lpstr>
      <vt:lpstr>Tema de Office</vt:lpstr>
      <vt:lpstr>Office Theme</vt:lpstr>
      <vt:lpstr>Presentación de PowerPoint</vt:lpstr>
      <vt:lpstr>Presentación de PowerPoint</vt:lpstr>
      <vt:lpstr>Presentación de PowerPoint</vt:lpstr>
      <vt:lpstr>Descripción y contexto del problema</vt:lpstr>
      <vt:lpstr>Presentación de PowerPoint</vt:lpstr>
      <vt:lpstr>Modelamiento</vt:lpstr>
      <vt:lpstr>Modelamiento</vt:lpstr>
      <vt:lpstr>Presentación de PowerPoint</vt:lpstr>
      <vt:lpstr>Representación del problema</vt:lpstr>
      <vt:lpstr>Presentación de PowerPoint</vt:lpstr>
      <vt:lpstr>Proyecto Estudiantil</vt:lpstr>
      <vt:lpstr>Proyecto Estudiantil</vt:lpstr>
      <vt:lpstr>Proyecto Estudiantil</vt:lpstr>
      <vt:lpstr>Presentación de PowerPoint</vt:lpstr>
      <vt:lpstr>Metodología: Design Thinking</vt:lpstr>
      <vt:lpstr>Presentación de PowerPoint</vt:lpstr>
      <vt:lpstr>Avance de los estudiantes en la representación del problema</vt:lpstr>
      <vt:lpstr>Modelamiento previo del problema</vt:lpstr>
      <vt:lpstr>Modelamiento previo del problema</vt:lpstr>
      <vt:lpstr>Insights</vt:lpstr>
      <vt:lpstr>Insights</vt:lpstr>
      <vt:lpstr>Insights</vt:lpstr>
      <vt:lpstr>Navier-Stokes</vt:lpstr>
      <vt:lpstr>Proyecto Estudiantil</vt:lpstr>
      <vt:lpstr>Proyecto Estudiantil</vt:lpstr>
      <vt:lpstr>Proyecto Estudiantil</vt:lpstr>
      <vt:lpstr>Proyecto Estudiantil</vt:lpstr>
      <vt:lpstr>Proyecto Estudiantil</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Fenómenos macroeconómicos</vt:lpstr>
      <vt:lpstr>Modelo de Navier-Stokes</vt:lpstr>
      <vt:lpstr>Modelo de Navier-Stokes</vt:lpstr>
      <vt:lpstr>Modelo de Navier-Stokes</vt:lpstr>
      <vt:lpstr>Modelo de Navier-Stokes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Andrea Villalon Henriquez</dc:creator>
  <cp:lastModifiedBy>Sebastian David Valenzuela Tapia</cp:lastModifiedBy>
  <cp:revision>2696</cp:revision>
  <cp:lastPrinted>2022-06-17T22:57:27Z</cp:lastPrinted>
  <dcterms:created xsi:type="dcterms:W3CDTF">2019-11-09T13:22:09Z</dcterms:created>
  <dcterms:modified xsi:type="dcterms:W3CDTF">2024-04-09T16:55:18Z</dcterms:modified>
</cp:coreProperties>
</file>